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192024-3A64-9544-B291-490C90A16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CDBC441-0096-4441-A34F-B6F9B07F0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7E206-881B-354E-9C9E-0FD2F2796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B4A7E8-8C41-A443-9B43-ED8ECA433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E7B8DD-07B1-3C49-B883-7AF5D9DCC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30121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B9103A-3476-4C4A-9989-21F066AC7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C7F166-A364-3A4F-A537-F5FB84803E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EFE905-DF59-7E45-B41A-CD8E42CE9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4C2311-AF67-414E-9D37-7A09E25D3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3AD8C9-1897-BC46-9994-B1357629A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1854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B0A251C-A7AF-6C4D-8996-96DC813C19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A22EF5-773C-414E-A2F1-493775F2F3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4B13D1-956A-A944-BA6F-B51B10E22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E7E634-5FCD-934D-96C7-30E0F7E01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20F062-91E0-0449-A7BC-40985B9B9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3718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EC7D63-12E8-7F41-8A7C-67DD03C7D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F04E02-B7F2-514B-B492-427F09B25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1BF52F-E42A-A44E-9567-4DAEE5DE7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1BC8C8-4380-0F4E-9C17-7646AF9B2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476B34-1DED-B244-898E-02613851F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15978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A0D1C4-E9A0-124D-A773-64B0EA2D1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2E71F0-564B-C841-BF6E-C1843B198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93AA2E-CA21-E449-89F8-A602395C6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9FCED6-8E01-6B44-A4C4-AF1649D66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E75386-A5FC-2F4C-8C3C-968C8734E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0913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5585DD-659B-1548-8C3E-9E638ED7D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27D739-04CE-6A4E-91AC-EC22029AFB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438826-5E98-D24D-B2A4-3821E2AAA7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F34A84-F79B-B046-B07E-B497251FB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20EC40-394D-F84D-AAB3-0519E3117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78732A-2E4E-1A49-A61B-3693AE4CA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40697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AEDF31-907D-0442-A617-874729ADD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0ACF50-EB8A-924A-9E8F-630391E73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89FA80-0EEC-B740-A9BF-8B9DA07FDA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56E1B4-5937-764F-AFF7-DD2119224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A07F4B2-E0D4-D64B-8D59-885112D481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50EC6F-9962-AD47-8429-1DCFD60C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5A005FC-A646-AD44-A713-0C00D1851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DFDB220-5AA2-954B-A5AC-132781135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97426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755FAE-FFBD-664E-9E9D-3B0A37436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FBE4339-325F-E04B-B3C0-30D394461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EBE5A13-71F8-8C48-AD89-49E0F0C88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F86038-2D67-F744-B736-2E12B8FDB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3114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454BCF-0C88-2B4B-9160-8BEAD4FE5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B7BB40-1B4C-8F4B-A2CA-569E61C35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D0AA3D-9134-2349-805B-951B3C06F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02501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A0A46E-34B8-384C-8B0C-7E7BF08AC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61A059-30A2-1047-B20F-2F527D91B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E092C4-B3CA-F845-B347-C287E6B6E3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C1883D-54E0-4642-B80F-2F180244C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C38A3F-2E34-4043-915B-D728B012C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3B4499-ADF3-584D-BF42-F5C23F3AC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17173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CDC89C-6AA3-5244-B0B7-3CE7C822A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961980A-2784-B74B-8D83-2E6873F39D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E95CE6-E134-8D45-9CC0-A9DEA9D3D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DD8A42-DEE9-5347-B6C8-C0899235E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1EB360-535A-7740-AB0F-834E5C0A3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A3942A-0999-B948-BCFA-5CEBB4470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53027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C76851B-8C04-E44C-B72E-AF1516FAF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B45522-5141-F44B-982F-3607488DB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44E269-4EB8-8443-AD05-06DDC1C3C3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172C42-5D46-5C4D-9F40-44D9A0FB3F2B}" type="datetimeFigureOut">
              <a:rPr kumimoji="1" lang="ko-Kore-KR" altLang="en-US" smtClean="0"/>
              <a:t>2021. 6. 16.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315B12-E76E-B849-B1C5-4BC25F8F4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F29285-BDE5-C04F-AEFF-089F3F31E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CC0D8-7F17-F848-B5D0-ED4085C4083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89936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ogle-ar/arcore-android-sdk/blob/master/samples/hello_ar_java/app/src/main/java/com/google/ar/core/examples/java/common/helpers/CameraPermissionHelper.jav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s.google.com/ar/develop/java/enable-arcor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ogle-ar/arcore-android-sdk/blob/master/samples/hello_ar_java/app/src/main/java/com/google/ar/core/examples/java/common/helpers/DisplayRotationHelper.java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1EAA09-9CFA-A84C-B36F-EB907A8F49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ore-KR" dirty="0" err="1"/>
              <a:t>arcore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0300A59-2B61-B248-9AD7-644E9E2603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408941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1EAA09-9CFA-A84C-B36F-EB907A8F49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1580" y="3113580"/>
            <a:ext cx="5016843" cy="630839"/>
          </a:xfrm>
        </p:spPr>
        <p:txBody>
          <a:bodyPr>
            <a:normAutofit/>
          </a:bodyPr>
          <a:lstStyle/>
          <a:p>
            <a:r>
              <a:rPr kumimoji="1" lang="en-US" altLang="ko-Kore-KR" sz="3200" dirty="0"/>
              <a:t>Point cloud </a:t>
            </a:r>
            <a:r>
              <a:rPr kumimoji="1" lang="ko-KR" altLang="en-US" sz="3200" dirty="0"/>
              <a:t>수집하기</a:t>
            </a:r>
            <a:endParaRPr kumimoji="1" lang="ko-Kore-KR" altLang="en-US" sz="32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9C3172-8553-CA4A-835A-A27EB76909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330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AEA332-2046-1C41-96A6-22695EF7D43C}"/>
              </a:ext>
            </a:extLst>
          </p:cNvPr>
          <p:cNvSpPr txBox="1"/>
          <p:nvPr/>
        </p:nvSpPr>
        <p:spPr>
          <a:xfrm>
            <a:off x="409908" y="1535981"/>
            <a:ext cx="4508938" cy="1600438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400" dirty="0" err="1">
                <a:solidFill>
                  <a:srgbClr val="EF596F"/>
                </a:solidFill>
              </a:rPr>
              <a:t>glView</a:t>
            </a:r>
            <a:r>
              <a:rPr lang="en" altLang="ko-Kore-KR" sz="1400" dirty="0" err="1"/>
              <a:t>.</a:t>
            </a:r>
            <a:r>
              <a:rPr lang="en" altLang="ko-Kore-KR" sz="1400" dirty="0" err="1">
                <a:solidFill>
                  <a:srgbClr val="61AFEF"/>
                </a:solidFill>
              </a:rPr>
              <a:t>setOnTouchListener</a:t>
            </a:r>
            <a:r>
              <a:rPr lang="en" altLang="ko-Kore-KR" sz="1400" dirty="0">
                <a:solidFill>
                  <a:srgbClr val="D19A66"/>
                </a:solidFill>
              </a:rPr>
              <a:t>((view</a:t>
            </a:r>
            <a:r>
              <a:rPr lang="en" altLang="ko-Kore-KR" sz="1400" dirty="0"/>
              <a:t>, </a:t>
            </a:r>
            <a:r>
              <a:rPr lang="en" altLang="ko-Kore-KR" sz="1400" dirty="0">
                <a:solidFill>
                  <a:srgbClr val="D19A66"/>
                </a:solidFill>
              </a:rPr>
              <a:t>event) </a:t>
            </a:r>
            <a:r>
              <a:rPr lang="en" altLang="ko-Kore-KR" sz="1400" dirty="0"/>
              <a:t>-&gt; </a:t>
            </a:r>
            <a:r>
              <a:rPr lang="en" altLang="ko-Kore-KR" sz="1400" dirty="0">
                <a:solidFill>
                  <a:srgbClr val="D19A66"/>
                </a:solidFill>
              </a:rPr>
              <a:t>{</a:t>
            </a:r>
            <a:br>
              <a:rPr lang="en" altLang="ko-Kore-KR" sz="1400" dirty="0">
                <a:solidFill>
                  <a:srgbClr val="D19A66"/>
                </a:solidFill>
              </a:rPr>
            </a:br>
            <a:r>
              <a:rPr lang="en" altLang="ko-Kore-KR" sz="1400" dirty="0">
                <a:solidFill>
                  <a:srgbClr val="D19A66"/>
                </a:solidFill>
              </a:rPr>
              <a:t>  </a:t>
            </a:r>
            <a:r>
              <a:rPr lang="en" altLang="ko-Kore-KR" sz="1400" dirty="0" err="1">
                <a:solidFill>
                  <a:srgbClr val="EF596F"/>
                </a:solidFill>
              </a:rPr>
              <a:t>isCollecting</a:t>
            </a:r>
            <a:r>
              <a:rPr lang="en" altLang="ko-Kore-KR" sz="1400" dirty="0">
                <a:solidFill>
                  <a:srgbClr val="EF596F"/>
                </a:solidFill>
              </a:rPr>
              <a:t> </a:t>
            </a:r>
            <a:r>
              <a:rPr lang="en" altLang="ko-Kore-KR" sz="1400" dirty="0"/>
              <a:t>= </a:t>
            </a:r>
            <a:r>
              <a:rPr lang="en" altLang="ko-Kore-KR" sz="1400" dirty="0">
                <a:solidFill>
                  <a:srgbClr val="D55FDE"/>
                </a:solidFill>
              </a:rPr>
              <a:t>false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 err="1">
                <a:solidFill>
                  <a:srgbClr val="EF596F"/>
                </a:solidFill>
              </a:rPr>
              <a:t>glView</a:t>
            </a:r>
            <a:r>
              <a:rPr lang="en" altLang="ko-Kore-KR" sz="1400" dirty="0" err="1"/>
              <a:t>.</a:t>
            </a:r>
            <a:r>
              <a:rPr lang="en" altLang="ko-Kore-KR" sz="1400" dirty="0" err="1">
                <a:solidFill>
                  <a:srgbClr val="61AFEF"/>
                </a:solidFill>
              </a:rPr>
              <a:t>queueEvent</a:t>
            </a:r>
            <a:r>
              <a:rPr lang="en" altLang="ko-Kore-KR" sz="1400" dirty="0">
                <a:solidFill>
                  <a:srgbClr val="D19A66"/>
                </a:solidFill>
              </a:rPr>
              <a:t>(() </a:t>
            </a:r>
            <a:r>
              <a:rPr lang="en" altLang="ko-Kore-KR" sz="1400" dirty="0"/>
              <a:t>-&gt; </a:t>
            </a:r>
            <a:r>
              <a:rPr lang="en" altLang="ko-Kore-KR" sz="1400" dirty="0">
                <a:solidFill>
                  <a:srgbClr val="D19A66"/>
                </a:solidFill>
              </a:rPr>
              <a:t>{</a:t>
            </a:r>
            <a:br>
              <a:rPr lang="en" altLang="ko-Kore-KR" sz="1400" dirty="0">
                <a:solidFill>
                  <a:srgbClr val="D19A66"/>
                </a:solidFill>
              </a:rPr>
            </a:br>
            <a:r>
              <a:rPr lang="en" altLang="ko-Kore-KR" sz="1400" dirty="0">
                <a:solidFill>
                  <a:srgbClr val="D19A66"/>
                </a:solidFill>
              </a:rPr>
              <a:t>    </a:t>
            </a:r>
            <a:r>
              <a:rPr lang="en" altLang="ko-Kore-KR" sz="1400" dirty="0" err="1">
                <a:solidFill>
                  <a:srgbClr val="EF596F"/>
                </a:solidFill>
              </a:rPr>
              <a:t>pointCloudRenderer</a:t>
            </a:r>
            <a:r>
              <a:rPr lang="en" altLang="ko-Kore-KR" sz="1400" dirty="0" err="1"/>
              <a:t>.</a:t>
            </a:r>
            <a:r>
              <a:rPr lang="en" altLang="ko-Kore-KR" sz="1400" dirty="0" err="1">
                <a:solidFill>
                  <a:srgbClr val="61AFEF"/>
                </a:solidFill>
              </a:rPr>
              <a:t>fix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 err="1">
                <a:solidFill>
                  <a:srgbClr val="EF596F"/>
                </a:solidFill>
              </a:rPr>
              <a:t>pointList</a:t>
            </a:r>
            <a:r>
              <a:rPr lang="en" altLang="ko-Kore-KR" sz="1400" dirty="0">
                <a:solidFill>
                  <a:srgbClr val="D19A66"/>
                </a:solidFill>
              </a:rPr>
              <a:t>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>
                <a:solidFill>
                  <a:srgbClr val="D19A66"/>
                </a:solidFill>
              </a:rPr>
              <a:t>})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>
                <a:solidFill>
                  <a:srgbClr val="D55FDE"/>
                </a:solidFill>
              </a:rPr>
              <a:t>return false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>
                <a:solidFill>
                  <a:srgbClr val="D19A66"/>
                </a:solidFill>
              </a:rPr>
              <a:t>})</a:t>
            </a:r>
            <a:r>
              <a:rPr lang="en" altLang="ko-Kore-KR" sz="1400" dirty="0"/>
              <a:t>;</a:t>
            </a:r>
            <a:endParaRPr kumimoji="1" lang="ko-Kore-KR" alt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867855-5F4B-F54D-8FFF-E10816B0F64D}"/>
              </a:ext>
            </a:extLst>
          </p:cNvPr>
          <p:cNvSpPr txBox="1"/>
          <p:nvPr/>
        </p:nvSpPr>
        <p:spPr>
          <a:xfrm>
            <a:off x="136634" y="88998"/>
            <a:ext cx="50554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멤버변수</a:t>
            </a:r>
            <a:endParaRPr kumimoji="1" lang="en-US" altLang="ko-KR" dirty="0"/>
          </a:p>
          <a:p>
            <a:r>
              <a:rPr lang="en" altLang="ko-Kore-KR" dirty="0" err="1">
                <a:solidFill>
                  <a:srgbClr val="D55FDE"/>
                </a:solidFill>
              </a:rPr>
              <a:t>boolean</a:t>
            </a:r>
            <a:r>
              <a:rPr lang="en" altLang="ko-Kore-KR" dirty="0">
                <a:solidFill>
                  <a:srgbClr val="D55FDE"/>
                </a:solidFill>
              </a:rPr>
              <a:t> </a:t>
            </a:r>
            <a:r>
              <a:rPr lang="en" altLang="ko-Kore-KR" dirty="0" err="1">
                <a:solidFill>
                  <a:srgbClr val="EF596F"/>
                </a:solidFill>
              </a:rPr>
              <a:t>isCollecting</a:t>
            </a:r>
            <a:r>
              <a:rPr lang="en" altLang="ko-Kore-KR" dirty="0">
                <a:solidFill>
                  <a:srgbClr val="EF596F"/>
                </a:solidFill>
              </a:rPr>
              <a:t> </a:t>
            </a:r>
            <a:r>
              <a:rPr lang="en" altLang="ko-Kore-KR" dirty="0"/>
              <a:t>= </a:t>
            </a:r>
            <a:r>
              <a:rPr lang="en" altLang="ko-Kore-KR" dirty="0">
                <a:solidFill>
                  <a:srgbClr val="D55FDE"/>
                </a:solidFill>
              </a:rPr>
              <a:t>true</a:t>
            </a:r>
            <a:r>
              <a:rPr lang="en" altLang="ko-Kore-KR" dirty="0"/>
              <a:t>;</a:t>
            </a:r>
            <a:br>
              <a:rPr lang="en" altLang="ko-Kore-KR" dirty="0"/>
            </a:br>
            <a:r>
              <a:rPr lang="en" altLang="ko-Kore-KR" dirty="0" err="1">
                <a:solidFill>
                  <a:srgbClr val="E5C07B"/>
                </a:solidFill>
              </a:rPr>
              <a:t>ArrayList</a:t>
            </a:r>
            <a:r>
              <a:rPr lang="en" altLang="ko-Kore-KR" dirty="0">
                <a:solidFill>
                  <a:srgbClr val="D19A66"/>
                </a:solidFill>
              </a:rPr>
              <a:t>&lt;</a:t>
            </a:r>
            <a:r>
              <a:rPr lang="en" altLang="ko-Kore-KR" dirty="0" err="1">
                <a:solidFill>
                  <a:srgbClr val="E5C07B"/>
                </a:solidFill>
              </a:rPr>
              <a:t>FloatBuffer</a:t>
            </a:r>
            <a:r>
              <a:rPr lang="en" altLang="ko-Kore-KR" dirty="0">
                <a:solidFill>
                  <a:srgbClr val="D19A66"/>
                </a:solidFill>
              </a:rPr>
              <a:t>&gt; </a:t>
            </a:r>
            <a:r>
              <a:rPr lang="en" altLang="ko-Kore-KR" dirty="0" err="1">
                <a:solidFill>
                  <a:srgbClr val="EF596F"/>
                </a:solidFill>
              </a:rPr>
              <a:t>pointList</a:t>
            </a:r>
            <a:r>
              <a:rPr lang="en" altLang="ko-Kore-KR" dirty="0">
                <a:solidFill>
                  <a:srgbClr val="EF596F"/>
                </a:solidFill>
              </a:rPr>
              <a:t> </a:t>
            </a:r>
            <a:r>
              <a:rPr lang="en" altLang="ko-Kore-KR" dirty="0"/>
              <a:t>= </a:t>
            </a:r>
            <a:r>
              <a:rPr lang="en" altLang="ko-Kore-KR" dirty="0">
                <a:solidFill>
                  <a:srgbClr val="D55FDE"/>
                </a:solidFill>
              </a:rPr>
              <a:t>new </a:t>
            </a:r>
            <a:r>
              <a:rPr lang="en" altLang="ko-Kore-KR" dirty="0" err="1">
                <a:solidFill>
                  <a:srgbClr val="E5C07B"/>
                </a:solidFill>
              </a:rPr>
              <a:t>ArrayList</a:t>
            </a:r>
            <a:r>
              <a:rPr lang="en" altLang="ko-Kore-KR" dirty="0">
                <a:solidFill>
                  <a:srgbClr val="D19A66"/>
                </a:solidFill>
              </a:rPr>
              <a:t>&lt;&gt;()</a:t>
            </a:r>
            <a:r>
              <a:rPr lang="en" altLang="ko-Kore-KR" dirty="0"/>
              <a:t>;</a:t>
            </a:r>
            <a:br>
              <a:rPr lang="en" altLang="ko-Kore-KR" dirty="0"/>
            </a:br>
            <a:r>
              <a:rPr lang="ko-KR" altLang="en-US" dirty="0"/>
              <a:t>선언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9BC742-F4D4-BB43-A091-286B85861FC5}"/>
              </a:ext>
            </a:extLst>
          </p:cNvPr>
          <p:cNvSpPr txBox="1"/>
          <p:nvPr/>
        </p:nvSpPr>
        <p:spPr>
          <a:xfrm>
            <a:off x="409908" y="3354270"/>
            <a:ext cx="4508938" cy="1169551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400" dirty="0">
                <a:solidFill>
                  <a:srgbClr val="D55FDE"/>
                </a:solidFill>
              </a:rPr>
              <a:t>if 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 err="1">
                <a:solidFill>
                  <a:srgbClr val="EF596F"/>
                </a:solidFill>
              </a:rPr>
              <a:t>isCollecting</a:t>
            </a:r>
            <a:r>
              <a:rPr lang="en" altLang="ko-Kore-KR" sz="1400" dirty="0">
                <a:solidFill>
                  <a:srgbClr val="D19A66"/>
                </a:solidFill>
              </a:rPr>
              <a:t>) {</a:t>
            </a:r>
            <a:br>
              <a:rPr lang="en" altLang="ko-Kore-KR" sz="1400" dirty="0">
                <a:solidFill>
                  <a:srgbClr val="D19A66"/>
                </a:solidFill>
              </a:rPr>
            </a:br>
            <a:r>
              <a:rPr lang="en" altLang="ko-Kore-KR" sz="1400" dirty="0">
                <a:solidFill>
                  <a:srgbClr val="D19A66"/>
                </a:solidFill>
              </a:rPr>
              <a:t>  </a:t>
            </a:r>
            <a:r>
              <a:rPr lang="en" altLang="ko-Kore-KR" sz="1400" dirty="0" err="1">
                <a:solidFill>
                  <a:srgbClr val="EF596F"/>
                </a:solidFill>
              </a:rPr>
              <a:t>pointList</a:t>
            </a:r>
            <a:r>
              <a:rPr lang="en" altLang="ko-Kore-KR" sz="1400" dirty="0" err="1"/>
              <a:t>.</a:t>
            </a:r>
            <a:r>
              <a:rPr lang="en" altLang="ko-Kore-KR" sz="1400" dirty="0" err="1">
                <a:solidFill>
                  <a:srgbClr val="61AFEF"/>
                </a:solidFill>
              </a:rPr>
              <a:t>add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 err="1"/>
              <a:t>frame.</a:t>
            </a:r>
            <a:r>
              <a:rPr lang="en" altLang="ko-Kore-KR" sz="1400" dirty="0" err="1">
                <a:solidFill>
                  <a:srgbClr val="61AFEF"/>
                </a:solidFill>
              </a:rPr>
              <a:t>acquirePointCloud</a:t>
            </a:r>
            <a:r>
              <a:rPr lang="en" altLang="ko-Kore-KR" sz="1400" dirty="0">
                <a:solidFill>
                  <a:srgbClr val="D19A66"/>
                </a:solidFill>
              </a:rPr>
              <a:t>()</a:t>
            </a:r>
            <a:r>
              <a:rPr lang="en" altLang="ko-Kore-KR" sz="1400" dirty="0"/>
              <a:t>.</a:t>
            </a:r>
            <a:r>
              <a:rPr lang="en" altLang="ko-Kore-KR" sz="1400" dirty="0" err="1">
                <a:solidFill>
                  <a:srgbClr val="61AFEF"/>
                </a:solidFill>
              </a:rPr>
              <a:t>getPoints</a:t>
            </a:r>
            <a:r>
              <a:rPr lang="en" altLang="ko-Kore-KR" sz="1400" dirty="0">
                <a:solidFill>
                  <a:srgbClr val="D19A66"/>
                </a:solidFill>
              </a:rPr>
              <a:t>())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 err="1">
                <a:solidFill>
                  <a:srgbClr val="EF596F"/>
                </a:solidFill>
              </a:rPr>
              <a:t>pointCloudRenderer</a:t>
            </a:r>
            <a:r>
              <a:rPr lang="en" altLang="ko-Kore-KR" sz="1400" dirty="0" err="1"/>
              <a:t>.</a:t>
            </a:r>
            <a:r>
              <a:rPr lang="en" altLang="ko-Kore-KR" sz="1400" dirty="0" err="1">
                <a:solidFill>
                  <a:srgbClr val="61AFEF"/>
                </a:solidFill>
              </a:rPr>
              <a:t>update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 err="1"/>
              <a:t>frame.</a:t>
            </a:r>
            <a:r>
              <a:rPr lang="en" altLang="ko-Kore-KR" sz="1400" dirty="0" err="1">
                <a:solidFill>
                  <a:srgbClr val="61AFEF"/>
                </a:solidFill>
              </a:rPr>
              <a:t>acquirePointCloud</a:t>
            </a:r>
            <a:r>
              <a:rPr lang="en" altLang="ko-Kore-KR" sz="1400" dirty="0">
                <a:solidFill>
                  <a:srgbClr val="D19A66"/>
                </a:solidFill>
              </a:rPr>
              <a:t>())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>
                <a:solidFill>
                  <a:srgbClr val="D19A66"/>
                </a:solidFill>
              </a:rPr>
              <a:t>}</a:t>
            </a:r>
            <a:br>
              <a:rPr lang="en" altLang="ko-Kore-KR" sz="1400" dirty="0">
                <a:solidFill>
                  <a:srgbClr val="D19A66"/>
                </a:solidFill>
              </a:rPr>
            </a:br>
            <a:r>
              <a:rPr lang="en" altLang="ko-Kore-KR" sz="1400" dirty="0" err="1">
                <a:solidFill>
                  <a:srgbClr val="EF596F"/>
                </a:solidFill>
              </a:rPr>
              <a:t>pointCloudRenderer</a:t>
            </a:r>
            <a:r>
              <a:rPr lang="en" altLang="ko-Kore-KR" sz="1400" dirty="0" err="1"/>
              <a:t>.</a:t>
            </a:r>
            <a:r>
              <a:rPr lang="en" altLang="ko-Kore-KR" sz="1400" dirty="0" err="1">
                <a:solidFill>
                  <a:srgbClr val="61AFEF"/>
                </a:solidFill>
              </a:rPr>
              <a:t>draw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 err="1"/>
              <a:t>viewMX</a:t>
            </a:r>
            <a:r>
              <a:rPr lang="en" altLang="ko-Kore-KR" sz="1400" dirty="0"/>
              <a:t>, </a:t>
            </a:r>
            <a:r>
              <a:rPr lang="en" altLang="ko-Kore-KR" sz="1400" dirty="0" err="1"/>
              <a:t>projMX</a:t>
            </a:r>
            <a:r>
              <a:rPr lang="en" altLang="ko-Kore-KR" sz="1400" dirty="0">
                <a:solidFill>
                  <a:srgbClr val="D19A66"/>
                </a:solidFill>
              </a:rPr>
              <a:t>)</a:t>
            </a:r>
            <a:r>
              <a:rPr lang="en" altLang="ko-Kore-KR" sz="1400" dirty="0"/>
              <a:t>;</a:t>
            </a:r>
            <a:endParaRPr kumimoji="1" lang="ko-Kore-KR" alt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236A13-2981-984E-9D10-584E653FC370}"/>
              </a:ext>
            </a:extLst>
          </p:cNvPr>
          <p:cNvSpPr txBox="1"/>
          <p:nvPr/>
        </p:nvSpPr>
        <p:spPr>
          <a:xfrm>
            <a:off x="5192121" y="831787"/>
            <a:ext cx="6863245" cy="5047536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400" dirty="0">
                <a:solidFill>
                  <a:srgbClr val="D55FDE"/>
                </a:solidFill>
              </a:rPr>
              <a:t>public void </a:t>
            </a:r>
            <a:r>
              <a:rPr lang="en" altLang="ko-Kore-KR" sz="1400" dirty="0">
                <a:solidFill>
                  <a:srgbClr val="61AFEF"/>
                </a:solidFill>
              </a:rPr>
              <a:t>fix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 err="1">
                <a:solidFill>
                  <a:srgbClr val="E5C07B"/>
                </a:solidFill>
              </a:rPr>
              <a:t>ArrayList</a:t>
            </a:r>
            <a:r>
              <a:rPr lang="en" altLang="ko-Kore-KR" sz="1400" dirty="0">
                <a:solidFill>
                  <a:srgbClr val="D19A66"/>
                </a:solidFill>
              </a:rPr>
              <a:t>&lt;</a:t>
            </a:r>
            <a:r>
              <a:rPr lang="en" altLang="ko-Kore-KR" sz="1400" dirty="0" err="1">
                <a:solidFill>
                  <a:srgbClr val="E5C07B"/>
                </a:solidFill>
              </a:rPr>
              <a:t>FloatBuffer</a:t>
            </a:r>
            <a:r>
              <a:rPr lang="en" altLang="ko-Kore-KR" sz="1400" dirty="0">
                <a:solidFill>
                  <a:srgbClr val="D19A66"/>
                </a:solidFill>
              </a:rPr>
              <a:t>&gt; </a:t>
            </a:r>
            <a:r>
              <a:rPr lang="en" altLang="ko-Kore-KR" sz="1400" dirty="0" err="1">
                <a:solidFill>
                  <a:srgbClr val="D19A66"/>
                </a:solidFill>
              </a:rPr>
              <a:t>pointList</a:t>
            </a:r>
            <a:r>
              <a:rPr lang="en" altLang="ko-Kore-KR" sz="1400" dirty="0">
                <a:solidFill>
                  <a:srgbClr val="D19A66"/>
                </a:solidFill>
              </a:rPr>
              <a:t>) {</a:t>
            </a:r>
            <a:br>
              <a:rPr lang="en" altLang="ko-Kore-KR" sz="1400" dirty="0">
                <a:solidFill>
                  <a:srgbClr val="D19A66"/>
                </a:solidFill>
              </a:rPr>
            </a:br>
            <a:r>
              <a:rPr lang="en" altLang="ko-Kore-KR" sz="1400" dirty="0">
                <a:solidFill>
                  <a:srgbClr val="D19A66"/>
                </a:solidFill>
              </a:rPr>
              <a:t>  </a:t>
            </a:r>
            <a:r>
              <a:rPr lang="en" altLang="ko-Kore-KR" sz="1400" dirty="0">
                <a:solidFill>
                  <a:srgbClr val="D55FDE"/>
                </a:solidFill>
              </a:rPr>
              <a:t>int </a:t>
            </a:r>
            <a:r>
              <a:rPr lang="en" altLang="ko-Kore-KR" sz="1400" dirty="0"/>
              <a:t>length = </a:t>
            </a:r>
            <a:r>
              <a:rPr lang="en" altLang="ko-Kore-KR" sz="1400" dirty="0">
                <a:solidFill>
                  <a:srgbClr val="D19A66"/>
                </a:solidFill>
              </a:rPr>
              <a:t>0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>
                <a:solidFill>
                  <a:srgbClr val="D55FDE"/>
                </a:solidFill>
              </a:rPr>
              <a:t>for 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 err="1">
                <a:solidFill>
                  <a:srgbClr val="E5C07B"/>
                </a:solidFill>
              </a:rPr>
              <a:t>FloatBuffer</a:t>
            </a:r>
            <a:r>
              <a:rPr lang="en" altLang="ko-Kore-KR" sz="1400" dirty="0">
                <a:solidFill>
                  <a:srgbClr val="E5C07B"/>
                </a:solidFill>
              </a:rPr>
              <a:t> </a:t>
            </a:r>
            <a:r>
              <a:rPr lang="en" altLang="ko-Kore-KR" sz="1400" dirty="0"/>
              <a:t>fb : </a:t>
            </a:r>
            <a:r>
              <a:rPr lang="en" altLang="ko-Kore-KR" sz="1400" dirty="0" err="1">
                <a:solidFill>
                  <a:srgbClr val="D19A66"/>
                </a:solidFill>
              </a:rPr>
              <a:t>pointList</a:t>
            </a:r>
            <a:r>
              <a:rPr lang="en" altLang="ko-Kore-KR" sz="1400" dirty="0">
                <a:solidFill>
                  <a:srgbClr val="D19A66"/>
                </a:solidFill>
              </a:rPr>
              <a:t>) {</a:t>
            </a:r>
            <a:br>
              <a:rPr lang="en" altLang="ko-Kore-KR" sz="1400" dirty="0">
                <a:solidFill>
                  <a:srgbClr val="D19A66"/>
                </a:solidFill>
              </a:rPr>
            </a:br>
            <a:r>
              <a:rPr lang="en" altLang="ko-Kore-KR" sz="1400" dirty="0">
                <a:solidFill>
                  <a:srgbClr val="D19A66"/>
                </a:solidFill>
              </a:rPr>
              <a:t>    </a:t>
            </a:r>
            <a:r>
              <a:rPr lang="en" altLang="ko-Kore-KR" sz="1400" dirty="0" err="1"/>
              <a:t>fb.</a:t>
            </a:r>
            <a:r>
              <a:rPr lang="en" altLang="ko-Kore-KR" sz="1400" dirty="0" err="1">
                <a:solidFill>
                  <a:srgbClr val="61AFEF"/>
                </a:solidFill>
              </a:rPr>
              <a:t>position</a:t>
            </a:r>
            <a:r>
              <a:rPr lang="en" altLang="ko-Kore-KR" sz="1400" dirty="0">
                <a:solidFill>
                  <a:srgbClr val="D19A66"/>
                </a:solidFill>
              </a:rPr>
              <a:t>(0)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/>
              <a:t>    length += </a:t>
            </a:r>
            <a:r>
              <a:rPr lang="en" altLang="ko-Kore-KR" sz="1400" dirty="0" err="1"/>
              <a:t>fb.</a:t>
            </a:r>
            <a:r>
              <a:rPr lang="en" altLang="ko-Kore-KR" sz="1400" dirty="0" err="1">
                <a:solidFill>
                  <a:srgbClr val="61AFEF"/>
                </a:solidFill>
              </a:rPr>
              <a:t>remaining</a:t>
            </a:r>
            <a:r>
              <a:rPr lang="en" altLang="ko-Kore-KR" sz="1400" dirty="0">
                <a:solidFill>
                  <a:srgbClr val="D19A66"/>
                </a:solidFill>
              </a:rPr>
              <a:t>()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>
                <a:solidFill>
                  <a:srgbClr val="D19A66"/>
                </a:solidFill>
              </a:rPr>
              <a:t>}</a:t>
            </a:r>
            <a:br>
              <a:rPr lang="en" altLang="ko-Kore-KR" sz="1400" dirty="0">
                <a:solidFill>
                  <a:srgbClr val="D19A66"/>
                </a:solidFill>
              </a:rPr>
            </a:br>
            <a:br>
              <a:rPr lang="en" altLang="ko-Kore-KR" sz="1400" dirty="0">
                <a:solidFill>
                  <a:srgbClr val="D19A66"/>
                </a:solidFill>
              </a:rPr>
            </a:br>
            <a:r>
              <a:rPr lang="en" altLang="ko-Kore-KR" sz="1400" dirty="0">
                <a:solidFill>
                  <a:srgbClr val="D19A66"/>
                </a:solidFill>
              </a:rPr>
              <a:t>  </a:t>
            </a:r>
            <a:r>
              <a:rPr lang="en" altLang="ko-Kore-KR" sz="1400" dirty="0" err="1">
                <a:solidFill>
                  <a:srgbClr val="E5C07B"/>
                </a:solidFill>
              </a:rPr>
              <a:t>FloatBuffer</a:t>
            </a:r>
            <a:r>
              <a:rPr lang="en" altLang="ko-Kore-KR" sz="1400" dirty="0">
                <a:solidFill>
                  <a:srgbClr val="E5C07B"/>
                </a:solidFill>
              </a:rPr>
              <a:t> </a:t>
            </a:r>
            <a:r>
              <a:rPr lang="en" altLang="ko-Kore-KR" sz="1400" dirty="0" err="1"/>
              <a:t>vb</a:t>
            </a:r>
            <a:r>
              <a:rPr lang="en" altLang="ko-Kore-KR" sz="1400" dirty="0"/>
              <a:t> = </a:t>
            </a:r>
            <a:r>
              <a:rPr lang="en" altLang="ko-Kore-KR" sz="1400" dirty="0" err="1">
                <a:solidFill>
                  <a:srgbClr val="E5C07B"/>
                </a:solidFill>
              </a:rPr>
              <a:t>ByteBuffer</a:t>
            </a:r>
            <a:r>
              <a:rPr lang="en" altLang="ko-Kore-KR" sz="1400" dirty="0" err="1"/>
              <a:t>.</a:t>
            </a:r>
            <a:r>
              <a:rPr lang="en" altLang="ko-Kore-KR" sz="1400" dirty="0" err="1">
                <a:solidFill>
                  <a:srgbClr val="61AFEF"/>
                </a:solidFill>
              </a:rPr>
              <a:t>allocateDirect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/>
              <a:t>length * </a:t>
            </a:r>
            <a:r>
              <a:rPr lang="en" altLang="ko-Kore-KR" sz="1400" dirty="0">
                <a:solidFill>
                  <a:srgbClr val="D19A66"/>
                </a:solidFill>
              </a:rPr>
              <a:t>4)</a:t>
            </a:r>
            <a:r>
              <a:rPr lang="en" altLang="ko-Kore-KR" sz="1400" dirty="0"/>
              <a:t>.</a:t>
            </a:r>
            <a:r>
              <a:rPr lang="en" altLang="ko-Kore-KR" sz="1400" dirty="0">
                <a:solidFill>
                  <a:srgbClr val="61AFEF"/>
                </a:solidFill>
              </a:rPr>
              <a:t>order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 err="1">
                <a:solidFill>
                  <a:srgbClr val="E5C07B"/>
                </a:solidFill>
              </a:rPr>
              <a:t>ByteOrder</a:t>
            </a:r>
            <a:r>
              <a:rPr lang="en" altLang="ko-Kore-KR" sz="1400" dirty="0" err="1"/>
              <a:t>.</a:t>
            </a:r>
            <a:r>
              <a:rPr lang="en" altLang="ko-Kore-KR" sz="1400" dirty="0" err="1">
                <a:solidFill>
                  <a:srgbClr val="61AFEF"/>
                </a:solidFill>
              </a:rPr>
              <a:t>nativeOrder</a:t>
            </a:r>
            <a:r>
              <a:rPr lang="en" altLang="ko-Kore-KR" sz="1400" dirty="0">
                <a:solidFill>
                  <a:srgbClr val="D19A66"/>
                </a:solidFill>
              </a:rPr>
              <a:t>())</a:t>
            </a:r>
            <a:r>
              <a:rPr lang="en" altLang="ko-Kore-KR" sz="1400" dirty="0"/>
              <a:t>.</a:t>
            </a:r>
            <a:r>
              <a:rPr lang="en" altLang="ko-Kore-KR" sz="1400" dirty="0" err="1">
                <a:solidFill>
                  <a:srgbClr val="61AFEF"/>
                </a:solidFill>
              </a:rPr>
              <a:t>asFloatBuffer</a:t>
            </a:r>
            <a:r>
              <a:rPr lang="en" altLang="ko-Kore-KR" sz="1400" dirty="0">
                <a:solidFill>
                  <a:srgbClr val="D19A66"/>
                </a:solidFill>
              </a:rPr>
              <a:t>()</a:t>
            </a:r>
            <a:r>
              <a:rPr lang="en" altLang="ko-Kore-KR" sz="1400" dirty="0"/>
              <a:t>;</a:t>
            </a:r>
          </a:p>
          <a:p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>
                <a:solidFill>
                  <a:srgbClr val="D55FDE"/>
                </a:solidFill>
              </a:rPr>
              <a:t>for 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 err="1">
                <a:solidFill>
                  <a:srgbClr val="E5C07B"/>
                </a:solidFill>
              </a:rPr>
              <a:t>FloatBuffer</a:t>
            </a:r>
            <a:r>
              <a:rPr lang="en" altLang="ko-Kore-KR" sz="1400" dirty="0">
                <a:solidFill>
                  <a:srgbClr val="E5C07B"/>
                </a:solidFill>
              </a:rPr>
              <a:t> </a:t>
            </a:r>
            <a:r>
              <a:rPr lang="en" altLang="ko-Kore-KR" sz="1400" dirty="0"/>
              <a:t>fb : </a:t>
            </a:r>
            <a:r>
              <a:rPr lang="en" altLang="ko-Kore-KR" sz="1400" dirty="0" err="1">
                <a:solidFill>
                  <a:srgbClr val="D19A66"/>
                </a:solidFill>
              </a:rPr>
              <a:t>pointList</a:t>
            </a:r>
            <a:r>
              <a:rPr lang="en" altLang="ko-Kore-KR" sz="1400" dirty="0">
                <a:solidFill>
                  <a:srgbClr val="D19A66"/>
                </a:solidFill>
              </a:rPr>
              <a:t>) {</a:t>
            </a:r>
            <a:br>
              <a:rPr lang="en" altLang="ko-Kore-KR" sz="1400" dirty="0">
                <a:solidFill>
                  <a:srgbClr val="D19A66"/>
                </a:solidFill>
              </a:rPr>
            </a:br>
            <a:r>
              <a:rPr lang="en" altLang="ko-Kore-KR" sz="1400" dirty="0">
                <a:solidFill>
                  <a:srgbClr val="D19A66"/>
                </a:solidFill>
              </a:rPr>
              <a:t>    </a:t>
            </a:r>
            <a:r>
              <a:rPr lang="en" altLang="ko-Kore-KR" sz="1400" dirty="0" err="1"/>
              <a:t>fb.</a:t>
            </a:r>
            <a:r>
              <a:rPr lang="en" altLang="ko-Kore-KR" sz="1400" dirty="0" err="1">
                <a:solidFill>
                  <a:srgbClr val="61AFEF"/>
                </a:solidFill>
              </a:rPr>
              <a:t>position</a:t>
            </a:r>
            <a:r>
              <a:rPr lang="en" altLang="ko-Kore-KR" sz="1400" dirty="0">
                <a:solidFill>
                  <a:srgbClr val="D19A66"/>
                </a:solidFill>
              </a:rPr>
              <a:t>(0)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/>
              <a:t>    </a:t>
            </a:r>
            <a:r>
              <a:rPr lang="en" altLang="ko-Kore-KR" sz="1400" dirty="0" err="1"/>
              <a:t>vb.</a:t>
            </a:r>
            <a:r>
              <a:rPr lang="en" altLang="ko-Kore-KR" sz="1400" dirty="0" err="1">
                <a:solidFill>
                  <a:srgbClr val="61AFEF"/>
                </a:solidFill>
              </a:rPr>
              <a:t>put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/>
              <a:t>fb</a:t>
            </a:r>
            <a:r>
              <a:rPr lang="en" altLang="ko-Kore-KR" sz="1400" dirty="0">
                <a:solidFill>
                  <a:srgbClr val="D19A66"/>
                </a:solidFill>
              </a:rPr>
              <a:t>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>
                <a:solidFill>
                  <a:srgbClr val="D19A66"/>
                </a:solidFill>
              </a:rPr>
              <a:t>}</a:t>
            </a:r>
            <a:br>
              <a:rPr lang="en" altLang="ko-Kore-KR" sz="1400" dirty="0">
                <a:solidFill>
                  <a:srgbClr val="D19A66"/>
                </a:solidFill>
              </a:rPr>
            </a:br>
            <a:r>
              <a:rPr lang="en" altLang="ko-Kore-KR" sz="1400" dirty="0">
                <a:solidFill>
                  <a:srgbClr val="D19A66"/>
                </a:solidFill>
              </a:rPr>
              <a:t>  </a:t>
            </a:r>
            <a:r>
              <a:rPr lang="en" altLang="ko-Kore-KR" sz="1400" dirty="0" err="1"/>
              <a:t>vb.</a:t>
            </a:r>
            <a:r>
              <a:rPr lang="en" altLang="ko-Kore-KR" sz="1400" dirty="0" err="1">
                <a:solidFill>
                  <a:srgbClr val="61AFEF"/>
                </a:solidFill>
              </a:rPr>
              <a:t>position</a:t>
            </a:r>
            <a:r>
              <a:rPr lang="en" altLang="ko-Kore-KR" sz="1400" dirty="0">
                <a:solidFill>
                  <a:srgbClr val="D19A66"/>
                </a:solidFill>
              </a:rPr>
              <a:t>(0)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 err="1">
                <a:solidFill>
                  <a:srgbClr val="EF596F"/>
                </a:solidFill>
              </a:rPr>
              <a:t>numPoints</a:t>
            </a:r>
            <a:r>
              <a:rPr lang="en" altLang="ko-Kore-KR" sz="1400" dirty="0">
                <a:solidFill>
                  <a:srgbClr val="EF596F"/>
                </a:solidFill>
              </a:rPr>
              <a:t> </a:t>
            </a:r>
            <a:r>
              <a:rPr lang="en" altLang="ko-Kore-KR" sz="1400" dirty="0"/>
              <a:t>= length / </a:t>
            </a:r>
            <a:r>
              <a:rPr lang="en" altLang="ko-Kore-KR" sz="1400" dirty="0">
                <a:solidFill>
                  <a:srgbClr val="D19A66"/>
                </a:solidFill>
              </a:rPr>
              <a:t>4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>
                <a:solidFill>
                  <a:srgbClr val="E5C07B"/>
                </a:solidFill>
              </a:rPr>
              <a:t>GLES20</a:t>
            </a:r>
            <a:r>
              <a:rPr lang="en" altLang="ko-Kore-KR" sz="1400" dirty="0"/>
              <a:t>.</a:t>
            </a:r>
            <a:r>
              <a:rPr lang="en" altLang="ko-Kore-KR" sz="1400" dirty="0">
                <a:solidFill>
                  <a:srgbClr val="61AFEF"/>
                </a:solidFill>
              </a:rPr>
              <a:t>glBindBuffer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>
                <a:solidFill>
                  <a:srgbClr val="E5C07B"/>
                </a:solidFill>
              </a:rPr>
              <a:t>GLES20</a:t>
            </a:r>
            <a:r>
              <a:rPr lang="en" altLang="ko-Kore-KR" sz="1400" dirty="0"/>
              <a:t>.</a:t>
            </a:r>
            <a:r>
              <a:rPr lang="en" altLang="ko-Kore-KR" sz="1400" dirty="0">
                <a:solidFill>
                  <a:srgbClr val="D19A66"/>
                </a:solidFill>
              </a:rPr>
              <a:t>GL_ARRAY_BUFFER</a:t>
            </a:r>
            <a:r>
              <a:rPr lang="en" altLang="ko-Kore-KR" sz="1400" dirty="0"/>
              <a:t>, </a:t>
            </a:r>
            <a:r>
              <a:rPr lang="en" altLang="ko-Kore-KR" sz="1400" dirty="0" err="1">
                <a:solidFill>
                  <a:srgbClr val="EF596F"/>
                </a:solidFill>
              </a:rPr>
              <a:t>vBuffer</a:t>
            </a:r>
            <a:r>
              <a:rPr lang="en" altLang="ko-Kore-KR" sz="1400" dirty="0">
                <a:solidFill>
                  <a:srgbClr val="D19A66"/>
                </a:solidFill>
              </a:rPr>
              <a:t>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>
                <a:solidFill>
                  <a:srgbClr val="E5C07B"/>
                </a:solidFill>
              </a:rPr>
              <a:t>GLES20</a:t>
            </a:r>
            <a:r>
              <a:rPr lang="en" altLang="ko-Kore-KR" sz="1400" dirty="0"/>
              <a:t>.</a:t>
            </a:r>
            <a:r>
              <a:rPr lang="en" altLang="ko-Kore-KR" sz="1400" dirty="0">
                <a:solidFill>
                  <a:srgbClr val="61AFEF"/>
                </a:solidFill>
              </a:rPr>
              <a:t>glBufferData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>
                <a:solidFill>
                  <a:srgbClr val="E5C07B"/>
                </a:solidFill>
              </a:rPr>
              <a:t>GLES20</a:t>
            </a:r>
            <a:r>
              <a:rPr lang="en" altLang="ko-Kore-KR" sz="1400" dirty="0"/>
              <a:t>.</a:t>
            </a:r>
            <a:r>
              <a:rPr lang="en" altLang="ko-Kore-KR" sz="1400" dirty="0">
                <a:solidFill>
                  <a:srgbClr val="D19A66"/>
                </a:solidFill>
              </a:rPr>
              <a:t>GL_ARRAY_BUFFER</a:t>
            </a:r>
            <a:r>
              <a:rPr lang="en" altLang="ko-Kore-KR" sz="1400" dirty="0"/>
              <a:t>, </a:t>
            </a:r>
            <a:r>
              <a:rPr lang="en" altLang="ko-Kore-KR" sz="1400" dirty="0" err="1"/>
              <a:t>vb.</a:t>
            </a:r>
            <a:r>
              <a:rPr lang="en" altLang="ko-Kore-KR" sz="1400" dirty="0" err="1">
                <a:solidFill>
                  <a:srgbClr val="61AFEF"/>
                </a:solidFill>
              </a:rPr>
              <a:t>remaining</a:t>
            </a:r>
            <a:r>
              <a:rPr lang="en" altLang="ko-Kore-KR" sz="1400" dirty="0">
                <a:solidFill>
                  <a:srgbClr val="D19A66"/>
                </a:solidFill>
              </a:rPr>
              <a:t>() </a:t>
            </a:r>
            <a:r>
              <a:rPr lang="en" altLang="ko-Kore-KR" sz="1400" dirty="0"/>
              <a:t>* </a:t>
            </a:r>
            <a:r>
              <a:rPr lang="en" altLang="ko-Kore-KR" sz="1400" dirty="0">
                <a:solidFill>
                  <a:srgbClr val="D19A66"/>
                </a:solidFill>
              </a:rPr>
              <a:t>4</a:t>
            </a:r>
            <a:r>
              <a:rPr lang="en" altLang="ko-Kore-KR" sz="1400" dirty="0"/>
              <a:t>, </a:t>
            </a:r>
            <a:r>
              <a:rPr lang="en" altLang="ko-Kore-KR" sz="1400" dirty="0" err="1"/>
              <a:t>vb</a:t>
            </a:r>
            <a:r>
              <a:rPr lang="en" altLang="ko-Kore-KR" sz="1400" dirty="0"/>
              <a:t>, </a:t>
            </a:r>
            <a:r>
              <a:rPr lang="en" altLang="ko-Kore-KR" sz="1400" dirty="0">
                <a:solidFill>
                  <a:srgbClr val="E5C07B"/>
                </a:solidFill>
              </a:rPr>
              <a:t>GLES20</a:t>
            </a:r>
            <a:r>
              <a:rPr lang="en" altLang="ko-Kore-KR" sz="1400" dirty="0"/>
              <a:t>.</a:t>
            </a:r>
            <a:r>
              <a:rPr lang="en" altLang="ko-Kore-KR" sz="1400" dirty="0">
                <a:solidFill>
                  <a:srgbClr val="D19A66"/>
                </a:solidFill>
              </a:rPr>
              <a:t>GL_DYNAMIC_DRAW)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/>
              <a:t>  </a:t>
            </a:r>
            <a:r>
              <a:rPr lang="en" altLang="ko-Kore-KR" sz="1400" dirty="0">
                <a:solidFill>
                  <a:srgbClr val="E5C07B"/>
                </a:solidFill>
              </a:rPr>
              <a:t>GLES20</a:t>
            </a:r>
            <a:r>
              <a:rPr lang="en" altLang="ko-Kore-KR" sz="1400" dirty="0"/>
              <a:t>.</a:t>
            </a:r>
            <a:r>
              <a:rPr lang="en" altLang="ko-Kore-KR" sz="1400" dirty="0">
                <a:solidFill>
                  <a:srgbClr val="61AFEF"/>
                </a:solidFill>
              </a:rPr>
              <a:t>glBindBuffer</a:t>
            </a:r>
            <a:r>
              <a:rPr lang="en" altLang="ko-Kore-KR" sz="1400" dirty="0">
                <a:solidFill>
                  <a:srgbClr val="D19A66"/>
                </a:solidFill>
              </a:rPr>
              <a:t>(</a:t>
            </a:r>
            <a:r>
              <a:rPr lang="en" altLang="ko-Kore-KR" sz="1400" dirty="0">
                <a:solidFill>
                  <a:srgbClr val="E5C07B"/>
                </a:solidFill>
              </a:rPr>
              <a:t>GLES20</a:t>
            </a:r>
            <a:r>
              <a:rPr lang="en" altLang="ko-Kore-KR" sz="1400" dirty="0"/>
              <a:t>.</a:t>
            </a:r>
            <a:r>
              <a:rPr lang="en" altLang="ko-Kore-KR" sz="1400" dirty="0">
                <a:solidFill>
                  <a:srgbClr val="D19A66"/>
                </a:solidFill>
              </a:rPr>
              <a:t>GL_ARRAY_BUFFER</a:t>
            </a:r>
            <a:r>
              <a:rPr lang="en" altLang="ko-Kore-KR" sz="1400" dirty="0"/>
              <a:t>, </a:t>
            </a:r>
            <a:r>
              <a:rPr lang="en" altLang="ko-Kore-KR" sz="1400" dirty="0">
                <a:solidFill>
                  <a:srgbClr val="D19A66"/>
                </a:solidFill>
              </a:rPr>
              <a:t>0)</a:t>
            </a:r>
            <a:r>
              <a:rPr lang="en" altLang="ko-Kore-KR" sz="1400" dirty="0"/>
              <a:t>;</a:t>
            </a:r>
            <a:br>
              <a:rPr lang="en" altLang="ko-Kore-KR" sz="1400" dirty="0"/>
            </a:br>
            <a:r>
              <a:rPr lang="en" altLang="ko-Kore-KR" sz="1400" dirty="0">
                <a:solidFill>
                  <a:srgbClr val="D19A66"/>
                </a:solidFill>
              </a:rPr>
              <a:t>}</a:t>
            </a:r>
            <a:endParaRPr kumimoji="1" lang="ko-Kore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26434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CF169-20CD-0542-8E2B-5B86F93A4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ko-Kore-KR" altLang="en-US" dirty="0"/>
              <a:t>기본</a:t>
            </a:r>
            <a:r>
              <a:rPr kumimoji="1" lang="ko-KR" altLang="en-US" dirty="0"/>
              <a:t> 세팅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AF6410-9326-A84A-BD27-93B379B379C7}"/>
              </a:ext>
            </a:extLst>
          </p:cNvPr>
          <p:cNvSpPr txBox="1"/>
          <p:nvPr/>
        </p:nvSpPr>
        <p:spPr>
          <a:xfrm>
            <a:off x="443006" y="1343954"/>
            <a:ext cx="6657079" cy="4801314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" altLang="ko-Kore-KR" dirty="0">
                <a:solidFill>
                  <a:srgbClr val="D19A66"/>
                </a:solidFill>
              </a:rPr>
              <a:t>&lt;</a:t>
            </a:r>
            <a:r>
              <a:rPr lang="en" altLang="ko-Kore-KR" dirty="0">
                <a:solidFill>
                  <a:srgbClr val="EF596F"/>
                </a:solidFill>
              </a:rPr>
              <a:t>manifest </a:t>
            </a:r>
            <a:r>
              <a:rPr lang="en" altLang="ko-Kore-KR" dirty="0">
                <a:solidFill>
                  <a:srgbClr val="D19A66"/>
                </a:solidFill>
              </a:rPr>
              <a:t>…&gt;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…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&lt;</a:t>
            </a:r>
            <a:r>
              <a:rPr lang="en" altLang="ko-Kore-KR" dirty="0">
                <a:solidFill>
                  <a:srgbClr val="EF596F"/>
                </a:solidFill>
              </a:rPr>
              <a:t>uses-permission </a:t>
            </a:r>
            <a:r>
              <a:rPr lang="en" altLang="ko-Kore-KR" dirty="0" err="1">
                <a:solidFill>
                  <a:srgbClr val="D19A66"/>
                </a:solidFill>
              </a:rPr>
              <a:t>android:name</a:t>
            </a:r>
            <a:r>
              <a:rPr lang="en" altLang="ko-Kore-KR" dirty="0">
                <a:solidFill>
                  <a:srgbClr val="89CA78"/>
                </a:solidFill>
              </a:rPr>
              <a:t>="</a:t>
            </a:r>
            <a:r>
              <a:rPr lang="en" altLang="ko-Kore-KR" dirty="0" err="1">
                <a:solidFill>
                  <a:srgbClr val="89CA78"/>
                </a:solidFill>
              </a:rPr>
              <a:t>android.permission.CAMERA</a:t>
            </a:r>
            <a:r>
              <a:rPr lang="en" altLang="ko-Kore-KR" dirty="0">
                <a:solidFill>
                  <a:srgbClr val="89CA78"/>
                </a:solidFill>
              </a:rPr>
              <a:t>" </a:t>
            </a:r>
            <a:r>
              <a:rPr lang="en" altLang="ko-Kore-KR" dirty="0">
                <a:solidFill>
                  <a:srgbClr val="D19A66"/>
                </a:solidFill>
              </a:rPr>
              <a:t>/&gt;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&lt;</a:t>
            </a:r>
            <a:r>
              <a:rPr lang="en" altLang="ko-Kore-KR" dirty="0">
                <a:solidFill>
                  <a:srgbClr val="EF596F"/>
                </a:solidFill>
              </a:rPr>
              <a:t>uses-feature </a:t>
            </a:r>
            <a:r>
              <a:rPr lang="en" altLang="ko-Kore-KR" dirty="0" err="1">
                <a:solidFill>
                  <a:srgbClr val="D19A66"/>
                </a:solidFill>
              </a:rPr>
              <a:t>android:name</a:t>
            </a:r>
            <a:r>
              <a:rPr lang="en" altLang="ko-Kore-KR" dirty="0">
                <a:solidFill>
                  <a:srgbClr val="89CA78"/>
                </a:solidFill>
              </a:rPr>
              <a:t>="</a:t>
            </a:r>
            <a:r>
              <a:rPr lang="en" altLang="ko-Kore-KR" dirty="0" err="1">
                <a:solidFill>
                  <a:srgbClr val="89CA78"/>
                </a:solidFill>
              </a:rPr>
              <a:t>android.hardware.camera.ar</a:t>
            </a:r>
            <a:r>
              <a:rPr lang="en" altLang="ko-Kore-KR" dirty="0">
                <a:solidFill>
                  <a:srgbClr val="89CA78"/>
                </a:solidFill>
              </a:rPr>
              <a:t>" </a:t>
            </a:r>
            <a:r>
              <a:rPr lang="en" altLang="ko-Kore-KR" dirty="0">
                <a:solidFill>
                  <a:srgbClr val="D19A66"/>
                </a:solidFill>
              </a:rPr>
              <a:t>/&gt;</a:t>
            </a:r>
            <a:br>
              <a:rPr lang="en" altLang="ko-Kore-KR" dirty="0">
                <a:solidFill>
                  <a:srgbClr val="D19A66"/>
                </a:solidFill>
              </a:rPr>
            </a:b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&lt;</a:t>
            </a:r>
            <a:r>
              <a:rPr lang="en" altLang="ko-Kore-KR" dirty="0">
                <a:solidFill>
                  <a:srgbClr val="EF596F"/>
                </a:solidFill>
              </a:rPr>
              <a:t>application</a:t>
            </a:r>
            <a:br>
              <a:rPr lang="en" altLang="ko-Kore-KR" dirty="0">
                <a:solidFill>
                  <a:srgbClr val="EF596F"/>
                </a:solidFill>
              </a:rPr>
            </a:br>
            <a:r>
              <a:rPr lang="en" altLang="ko-Kore-KR" dirty="0">
                <a:solidFill>
                  <a:srgbClr val="EF596F"/>
                </a:solidFill>
              </a:rPr>
              <a:t>        </a:t>
            </a:r>
            <a:r>
              <a:rPr lang="en" altLang="ko-Kore-KR" dirty="0">
                <a:solidFill>
                  <a:srgbClr val="D19A66"/>
                </a:solidFill>
              </a:rPr>
              <a:t>…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    &lt;</a:t>
            </a:r>
            <a:r>
              <a:rPr lang="en" altLang="ko-Kore-KR" dirty="0">
                <a:solidFill>
                  <a:srgbClr val="EF596F"/>
                </a:solidFill>
              </a:rPr>
              <a:t>activity </a:t>
            </a:r>
            <a:r>
              <a:rPr lang="en" altLang="ko-Kore-KR" dirty="0">
                <a:solidFill>
                  <a:srgbClr val="D19A66"/>
                </a:solidFill>
              </a:rPr>
              <a:t>…&gt;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        …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    &lt;/</a:t>
            </a:r>
            <a:r>
              <a:rPr lang="en" altLang="ko-Kore-KR" dirty="0">
                <a:solidFill>
                  <a:srgbClr val="EF596F"/>
                </a:solidFill>
              </a:rPr>
              <a:t>activity</a:t>
            </a:r>
            <a:r>
              <a:rPr lang="en" altLang="ko-Kore-KR" dirty="0">
                <a:solidFill>
                  <a:srgbClr val="D19A66"/>
                </a:solidFill>
              </a:rPr>
              <a:t>&gt;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    &lt;</a:t>
            </a:r>
            <a:r>
              <a:rPr lang="en" altLang="ko-Kore-KR" dirty="0">
                <a:solidFill>
                  <a:srgbClr val="EF596F"/>
                </a:solidFill>
              </a:rPr>
              <a:t>meta-data</a:t>
            </a:r>
            <a:br>
              <a:rPr lang="en" altLang="ko-Kore-KR" dirty="0">
                <a:solidFill>
                  <a:srgbClr val="EF596F"/>
                </a:solidFill>
              </a:rPr>
            </a:br>
            <a:r>
              <a:rPr lang="en" altLang="ko-Kore-KR" dirty="0">
                <a:solidFill>
                  <a:srgbClr val="EF596F"/>
                </a:solidFill>
              </a:rPr>
              <a:t>            </a:t>
            </a:r>
            <a:r>
              <a:rPr lang="en" altLang="ko-Kore-KR" dirty="0" err="1">
                <a:solidFill>
                  <a:srgbClr val="D19A66"/>
                </a:solidFill>
              </a:rPr>
              <a:t>android:name</a:t>
            </a:r>
            <a:r>
              <a:rPr lang="en" altLang="ko-Kore-KR" dirty="0">
                <a:solidFill>
                  <a:srgbClr val="89CA78"/>
                </a:solidFill>
              </a:rPr>
              <a:t>="</a:t>
            </a:r>
            <a:r>
              <a:rPr lang="en" altLang="ko-Kore-KR" dirty="0" err="1">
                <a:solidFill>
                  <a:srgbClr val="89CA78"/>
                </a:solidFill>
              </a:rPr>
              <a:t>com.google.ar.core</a:t>
            </a:r>
            <a:r>
              <a:rPr lang="en" altLang="ko-Kore-KR" dirty="0">
                <a:solidFill>
                  <a:srgbClr val="89CA78"/>
                </a:solidFill>
              </a:rPr>
              <a:t>"</a:t>
            </a:r>
            <a:br>
              <a:rPr lang="en" altLang="ko-Kore-KR" dirty="0">
                <a:solidFill>
                  <a:srgbClr val="89CA78"/>
                </a:solidFill>
              </a:rPr>
            </a:br>
            <a:r>
              <a:rPr lang="en" altLang="ko-Kore-KR" dirty="0">
                <a:solidFill>
                  <a:srgbClr val="89CA78"/>
                </a:solidFill>
              </a:rPr>
              <a:t>            </a:t>
            </a:r>
            <a:r>
              <a:rPr lang="en" altLang="ko-Kore-KR" dirty="0" err="1">
                <a:solidFill>
                  <a:srgbClr val="D19A66"/>
                </a:solidFill>
              </a:rPr>
              <a:t>android:value</a:t>
            </a:r>
            <a:r>
              <a:rPr lang="en" altLang="ko-Kore-KR" dirty="0">
                <a:solidFill>
                  <a:srgbClr val="89CA78"/>
                </a:solidFill>
              </a:rPr>
              <a:t>="required" </a:t>
            </a:r>
            <a:r>
              <a:rPr lang="en" altLang="ko-Kore-KR" dirty="0">
                <a:solidFill>
                  <a:srgbClr val="D19A66"/>
                </a:solidFill>
              </a:rPr>
              <a:t>/&gt;</a:t>
            </a:r>
            <a:br>
              <a:rPr lang="en" altLang="ko-Kore-KR" dirty="0">
                <a:solidFill>
                  <a:srgbClr val="D19A66"/>
                </a:solidFill>
              </a:rPr>
            </a:b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&lt;/</a:t>
            </a:r>
            <a:r>
              <a:rPr lang="en" altLang="ko-Kore-KR" dirty="0">
                <a:solidFill>
                  <a:srgbClr val="EF596F"/>
                </a:solidFill>
              </a:rPr>
              <a:t>application</a:t>
            </a:r>
            <a:r>
              <a:rPr lang="en" altLang="ko-Kore-KR" dirty="0">
                <a:solidFill>
                  <a:srgbClr val="D19A66"/>
                </a:solidFill>
              </a:rPr>
              <a:t>&gt;</a:t>
            </a:r>
            <a:br>
              <a:rPr lang="en" altLang="ko-Kore-KR" dirty="0">
                <a:solidFill>
                  <a:srgbClr val="D19A66"/>
                </a:solidFill>
              </a:rPr>
            </a:b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&lt;/</a:t>
            </a:r>
            <a:r>
              <a:rPr lang="en" altLang="ko-Kore-KR" dirty="0">
                <a:solidFill>
                  <a:srgbClr val="EF596F"/>
                </a:solidFill>
              </a:rPr>
              <a:t>manifest</a:t>
            </a:r>
            <a:r>
              <a:rPr lang="en" altLang="ko-Kore-KR" dirty="0">
                <a:solidFill>
                  <a:srgbClr val="D19A66"/>
                </a:solidFill>
              </a:rPr>
              <a:t>&gt;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9881ED-ED16-304D-B5F4-12261EF538F7}"/>
              </a:ext>
            </a:extLst>
          </p:cNvPr>
          <p:cNvSpPr txBox="1"/>
          <p:nvPr/>
        </p:nvSpPr>
        <p:spPr>
          <a:xfrm>
            <a:off x="231228" y="1047023"/>
            <a:ext cx="2155526" cy="369332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ko-Kore-KR" dirty="0" err="1"/>
              <a:t>AndroidManifest.xml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928FED-4E7A-5944-B2DA-E470E622A871}"/>
              </a:ext>
            </a:extLst>
          </p:cNvPr>
          <p:cNvSpPr txBox="1"/>
          <p:nvPr/>
        </p:nvSpPr>
        <p:spPr>
          <a:xfrm>
            <a:off x="7435561" y="2871321"/>
            <a:ext cx="4512582" cy="1754326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" altLang="ko-Kore-KR" dirty="0" err="1"/>
              <a:t>minSdkVersion</a:t>
            </a:r>
            <a:r>
              <a:rPr lang="en" altLang="ko-Kore-KR" dirty="0"/>
              <a:t> </a:t>
            </a:r>
            <a:r>
              <a:rPr lang="en" altLang="ko-Kore-KR" dirty="0">
                <a:solidFill>
                  <a:srgbClr val="D19A66"/>
                </a:solidFill>
              </a:rPr>
              <a:t>24</a:t>
            </a:r>
          </a:p>
          <a:p>
            <a:r>
              <a:rPr lang="en" altLang="ko-Kore-KR" dirty="0">
                <a:solidFill>
                  <a:srgbClr val="D19A66"/>
                </a:solidFill>
              </a:rPr>
              <a:t>…</a:t>
            </a:r>
          </a:p>
          <a:p>
            <a:r>
              <a:rPr lang="en" altLang="ko-Kore-KR" dirty="0">
                <a:solidFill>
                  <a:srgbClr val="61AFEF"/>
                </a:solidFill>
              </a:rPr>
              <a:t>dependencies </a:t>
            </a:r>
            <a:r>
              <a:rPr lang="en" altLang="ko-Kore-KR" dirty="0">
                <a:solidFill>
                  <a:srgbClr val="D19A66"/>
                </a:solidFill>
              </a:rPr>
              <a:t>{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</a:t>
            </a:r>
            <a:r>
              <a:rPr lang="en" altLang="ko-Kore-KR" dirty="0">
                <a:solidFill>
                  <a:srgbClr val="61AFEF"/>
                </a:solidFill>
              </a:rPr>
              <a:t>…</a:t>
            </a:r>
            <a:br>
              <a:rPr lang="en" altLang="ko-Kore-KR" dirty="0">
                <a:solidFill>
                  <a:srgbClr val="89CA78"/>
                </a:solidFill>
              </a:rPr>
            </a:br>
            <a:r>
              <a:rPr lang="en" altLang="ko-Kore-KR" dirty="0">
                <a:solidFill>
                  <a:srgbClr val="89CA78"/>
                </a:solidFill>
              </a:rPr>
              <a:t>    </a:t>
            </a:r>
            <a:r>
              <a:rPr lang="en" altLang="ko-Kore-KR" dirty="0">
                <a:solidFill>
                  <a:srgbClr val="61AFEF"/>
                </a:solidFill>
              </a:rPr>
              <a:t>implementation </a:t>
            </a:r>
            <a:r>
              <a:rPr lang="en" altLang="ko-Kore-KR" dirty="0">
                <a:solidFill>
                  <a:srgbClr val="89CA78"/>
                </a:solidFill>
              </a:rPr>
              <a:t>'com.google.ar:core:1.24.0'</a:t>
            </a:r>
            <a:br>
              <a:rPr lang="en" altLang="ko-Kore-KR" dirty="0">
                <a:solidFill>
                  <a:srgbClr val="89CA78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}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B0AF7D-786C-C849-9619-C4D5AC4733E9}"/>
              </a:ext>
            </a:extLst>
          </p:cNvPr>
          <p:cNvSpPr txBox="1"/>
          <p:nvPr/>
        </p:nvSpPr>
        <p:spPr>
          <a:xfrm>
            <a:off x="7546838" y="2550651"/>
            <a:ext cx="1912062" cy="369332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en-US" altLang="ko-Kore-KR" dirty="0" err="1"/>
              <a:t>build.gradle</a:t>
            </a:r>
            <a:r>
              <a:rPr kumimoji="1" lang="en-US" altLang="ko-Kore-KR" dirty="0"/>
              <a:t> (:app)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94378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746E25-5EAE-F344-98FA-2F94EA36D2EA}"/>
              </a:ext>
            </a:extLst>
          </p:cNvPr>
          <p:cNvSpPr txBox="1"/>
          <p:nvPr/>
        </p:nvSpPr>
        <p:spPr>
          <a:xfrm>
            <a:off x="241738" y="4442201"/>
            <a:ext cx="7052441" cy="1200329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" altLang="ko-Kore-KR" dirty="0">
                <a:hlinkClick r:id="rId2"/>
              </a:rPr>
              <a:t>https://github.com/google-ar/arcore-android-sdk/blob/master/samples/hello_ar_java/app/src/main/java/com/google/ar/core/examples/java/common/helpers/CameraPermissionHelper.java</a:t>
            </a:r>
            <a:endParaRPr kumimoji="1" lang="en" altLang="ko-Kore-KR" dirty="0"/>
          </a:p>
          <a:p>
            <a:r>
              <a:rPr kumimoji="1" lang="ko-KR" altLang="en-US" dirty="0"/>
              <a:t>파일 사용하였음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6961AA-2849-B84A-96E2-D37E0322505B}"/>
              </a:ext>
            </a:extLst>
          </p:cNvPr>
          <p:cNvSpPr txBox="1"/>
          <p:nvPr/>
        </p:nvSpPr>
        <p:spPr>
          <a:xfrm>
            <a:off x="561796" y="317307"/>
            <a:ext cx="11462177" cy="3693319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" altLang="ko-Kore-KR" dirty="0">
                <a:solidFill>
                  <a:srgbClr val="E5C07B"/>
                </a:solidFill>
              </a:rPr>
              <a:t>@Override</a:t>
            </a:r>
            <a:br>
              <a:rPr lang="en" altLang="ko-Kore-KR" dirty="0">
                <a:solidFill>
                  <a:srgbClr val="E5C07B"/>
                </a:solidFill>
              </a:rPr>
            </a:br>
            <a:r>
              <a:rPr lang="en" altLang="ko-Kore-KR" dirty="0">
                <a:solidFill>
                  <a:srgbClr val="D55FDE"/>
                </a:solidFill>
              </a:rPr>
              <a:t>public void </a:t>
            </a:r>
            <a:r>
              <a:rPr lang="en" altLang="ko-Kore-KR" dirty="0" err="1">
                <a:solidFill>
                  <a:srgbClr val="61AFEF"/>
                </a:solidFill>
              </a:rPr>
              <a:t>onRequestPermissionsResult</a:t>
            </a:r>
            <a:r>
              <a:rPr lang="en" altLang="ko-Kore-KR" dirty="0">
                <a:solidFill>
                  <a:srgbClr val="D19A66"/>
                </a:solidFill>
              </a:rPr>
              <a:t>(</a:t>
            </a:r>
            <a:r>
              <a:rPr lang="en" altLang="ko-Kore-KR" dirty="0">
                <a:solidFill>
                  <a:srgbClr val="D55FDE"/>
                </a:solidFill>
              </a:rPr>
              <a:t>int </a:t>
            </a:r>
            <a:r>
              <a:rPr lang="en" altLang="ko-Kore-KR" dirty="0" err="1">
                <a:solidFill>
                  <a:srgbClr val="D19A66"/>
                </a:solidFill>
              </a:rPr>
              <a:t>requestCode</a:t>
            </a:r>
            <a:r>
              <a:rPr lang="en" altLang="ko-Kore-KR" dirty="0"/>
              <a:t>, </a:t>
            </a:r>
            <a:r>
              <a:rPr lang="en" altLang="ko-Kore-KR" dirty="0">
                <a:solidFill>
                  <a:srgbClr val="E5C07B"/>
                </a:solidFill>
              </a:rPr>
              <a:t>@</a:t>
            </a:r>
            <a:r>
              <a:rPr lang="en" altLang="ko-Kore-KR" dirty="0" err="1">
                <a:solidFill>
                  <a:srgbClr val="E5C07B"/>
                </a:solidFill>
              </a:rPr>
              <a:t>NonNull</a:t>
            </a:r>
            <a:r>
              <a:rPr lang="en" altLang="ko-Kore-KR" dirty="0">
                <a:solidFill>
                  <a:srgbClr val="E5C07B"/>
                </a:solidFill>
              </a:rPr>
              <a:t> String</a:t>
            </a:r>
            <a:r>
              <a:rPr lang="en" altLang="ko-Kore-KR" dirty="0">
                <a:solidFill>
                  <a:srgbClr val="D19A66"/>
                </a:solidFill>
              </a:rPr>
              <a:t>[] permissions</a:t>
            </a:r>
            <a:r>
              <a:rPr lang="en" altLang="ko-Kore-KR" dirty="0"/>
              <a:t>, </a:t>
            </a:r>
            <a:r>
              <a:rPr lang="en" altLang="ko-Kore-KR" dirty="0">
                <a:solidFill>
                  <a:srgbClr val="E5C07B"/>
                </a:solidFill>
              </a:rPr>
              <a:t>@</a:t>
            </a:r>
            <a:r>
              <a:rPr lang="en" altLang="ko-Kore-KR" dirty="0" err="1">
                <a:solidFill>
                  <a:srgbClr val="E5C07B"/>
                </a:solidFill>
              </a:rPr>
              <a:t>NonNull</a:t>
            </a:r>
            <a:r>
              <a:rPr lang="en" altLang="ko-Kore-KR" dirty="0">
                <a:solidFill>
                  <a:srgbClr val="E5C07B"/>
                </a:solidFill>
              </a:rPr>
              <a:t> </a:t>
            </a:r>
            <a:r>
              <a:rPr lang="en" altLang="ko-Kore-KR" dirty="0">
                <a:solidFill>
                  <a:srgbClr val="D55FDE"/>
                </a:solidFill>
              </a:rPr>
              <a:t>int</a:t>
            </a:r>
            <a:r>
              <a:rPr lang="en" altLang="ko-Kore-KR" dirty="0">
                <a:solidFill>
                  <a:srgbClr val="D19A66"/>
                </a:solidFill>
              </a:rPr>
              <a:t>[] </a:t>
            </a:r>
            <a:r>
              <a:rPr lang="en" altLang="ko-Kore-KR" dirty="0" err="1">
                <a:solidFill>
                  <a:srgbClr val="D19A66"/>
                </a:solidFill>
              </a:rPr>
              <a:t>grantResults</a:t>
            </a:r>
            <a:r>
              <a:rPr lang="en" altLang="ko-Kore-KR" dirty="0">
                <a:solidFill>
                  <a:srgbClr val="D19A66"/>
                </a:solidFill>
              </a:rPr>
              <a:t>) {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</a:t>
            </a:r>
            <a:r>
              <a:rPr lang="en" altLang="ko-Kore-KR" dirty="0" err="1">
                <a:solidFill>
                  <a:srgbClr val="D55FDE"/>
                </a:solidFill>
              </a:rPr>
              <a:t>super</a:t>
            </a:r>
            <a:r>
              <a:rPr lang="en" altLang="ko-Kore-KR" dirty="0" err="1"/>
              <a:t>.</a:t>
            </a:r>
            <a:r>
              <a:rPr lang="en" altLang="ko-Kore-KR" dirty="0" err="1">
                <a:solidFill>
                  <a:srgbClr val="61AFEF"/>
                </a:solidFill>
              </a:rPr>
              <a:t>onRequestPermissionsResult</a:t>
            </a:r>
            <a:r>
              <a:rPr lang="en" altLang="ko-Kore-KR" dirty="0">
                <a:solidFill>
                  <a:srgbClr val="D19A66"/>
                </a:solidFill>
              </a:rPr>
              <a:t>(</a:t>
            </a:r>
            <a:r>
              <a:rPr lang="en" altLang="ko-Kore-KR" dirty="0" err="1">
                <a:solidFill>
                  <a:srgbClr val="D19A66"/>
                </a:solidFill>
              </a:rPr>
              <a:t>requestCode</a:t>
            </a:r>
            <a:r>
              <a:rPr lang="en" altLang="ko-Kore-KR" dirty="0"/>
              <a:t>, </a:t>
            </a:r>
            <a:r>
              <a:rPr lang="en" altLang="ko-Kore-KR" dirty="0">
                <a:solidFill>
                  <a:srgbClr val="D19A66"/>
                </a:solidFill>
              </a:rPr>
              <a:t>permissions</a:t>
            </a:r>
            <a:r>
              <a:rPr lang="en" altLang="ko-Kore-KR" dirty="0"/>
              <a:t>, </a:t>
            </a:r>
            <a:r>
              <a:rPr lang="en" altLang="ko-Kore-KR" dirty="0" err="1">
                <a:solidFill>
                  <a:srgbClr val="D19A66"/>
                </a:solidFill>
              </a:rPr>
              <a:t>grantResults</a:t>
            </a:r>
            <a:r>
              <a:rPr lang="en" altLang="ko-Kore-KR" dirty="0">
                <a:solidFill>
                  <a:srgbClr val="D19A66"/>
                </a:solidFill>
              </a:rPr>
              <a:t>)</a:t>
            </a:r>
            <a:r>
              <a:rPr lang="en" altLang="ko-Kore-KR" dirty="0"/>
              <a:t>;</a:t>
            </a:r>
            <a:br>
              <a:rPr lang="en" altLang="ko-Kore-KR" dirty="0"/>
            </a:br>
            <a:r>
              <a:rPr lang="en" altLang="ko-Kore-KR" dirty="0"/>
              <a:t>  </a:t>
            </a:r>
            <a:r>
              <a:rPr lang="en" altLang="ko-Kore-KR" dirty="0">
                <a:solidFill>
                  <a:srgbClr val="D55FDE"/>
                </a:solidFill>
              </a:rPr>
              <a:t>if </a:t>
            </a:r>
            <a:r>
              <a:rPr lang="en" altLang="ko-Kore-KR" dirty="0">
                <a:solidFill>
                  <a:srgbClr val="D19A66"/>
                </a:solidFill>
              </a:rPr>
              <a:t>(</a:t>
            </a:r>
            <a:r>
              <a:rPr lang="en" altLang="ko-Kore-KR" dirty="0"/>
              <a:t>!</a:t>
            </a:r>
            <a:r>
              <a:rPr lang="en" altLang="ko-Kore-KR" dirty="0" err="1">
                <a:solidFill>
                  <a:srgbClr val="E5C07B"/>
                </a:solidFill>
              </a:rPr>
              <a:t>CameraPermissionHelper</a:t>
            </a:r>
            <a:r>
              <a:rPr lang="en" altLang="ko-Kore-KR" dirty="0" err="1"/>
              <a:t>.</a:t>
            </a:r>
            <a:r>
              <a:rPr lang="en" altLang="ko-Kore-KR" dirty="0" err="1">
                <a:solidFill>
                  <a:srgbClr val="61AFEF"/>
                </a:solidFill>
              </a:rPr>
              <a:t>hasCameraPermission</a:t>
            </a:r>
            <a:r>
              <a:rPr lang="en" altLang="ko-Kore-KR" dirty="0">
                <a:solidFill>
                  <a:srgbClr val="D19A66"/>
                </a:solidFill>
              </a:rPr>
              <a:t>(</a:t>
            </a:r>
            <a:r>
              <a:rPr lang="en" altLang="ko-Kore-KR" dirty="0">
                <a:solidFill>
                  <a:srgbClr val="D55FDE"/>
                </a:solidFill>
              </a:rPr>
              <a:t>this</a:t>
            </a:r>
            <a:r>
              <a:rPr lang="en" altLang="ko-Kore-KR" dirty="0">
                <a:solidFill>
                  <a:srgbClr val="D19A66"/>
                </a:solidFill>
              </a:rPr>
              <a:t>)) {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</a:t>
            </a:r>
            <a:r>
              <a:rPr lang="en" altLang="ko-Kore-KR" dirty="0" err="1">
                <a:solidFill>
                  <a:srgbClr val="E5C07B"/>
                </a:solidFill>
              </a:rPr>
              <a:t>Toast</a:t>
            </a:r>
            <a:r>
              <a:rPr lang="en" altLang="ko-Kore-KR" dirty="0" err="1"/>
              <a:t>.</a:t>
            </a:r>
            <a:r>
              <a:rPr lang="en" altLang="ko-Kore-KR" dirty="0" err="1">
                <a:solidFill>
                  <a:srgbClr val="61AFEF"/>
                </a:solidFill>
              </a:rPr>
              <a:t>makeText</a:t>
            </a:r>
            <a:r>
              <a:rPr lang="en" altLang="ko-Kore-KR" dirty="0">
                <a:solidFill>
                  <a:srgbClr val="D19A66"/>
                </a:solidFill>
              </a:rPr>
              <a:t>(</a:t>
            </a:r>
            <a:r>
              <a:rPr lang="en" altLang="ko-Kore-KR" dirty="0">
                <a:solidFill>
                  <a:srgbClr val="D55FDE"/>
                </a:solidFill>
              </a:rPr>
              <a:t>this</a:t>
            </a:r>
            <a:r>
              <a:rPr lang="en" altLang="ko-Kore-KR" dirty="0"/>
              <a:t>, </a:t>
            </a:r>
            <a:r>
              <a:rPr lang="en" altLang="ko-Kore-KR" dirty="0">
                <a:solidFill>
                  <a:srgbClr val="89CA78"/>
                </a:solidFill>
              </a:rPr>
              <a:t>"Camera permission is needed to run this application"</a:t>
            </a:r>
            <a:r>
              <a:rPr lang="en" altLang="ko-Kore-KR" dirty="0"/>
              <a:t>, </a:t>
            </a:r>
            <a:r>
              <a:rPr lang="en" altLang="ko-Kore-KR" dirty="0" err="1">
                <a:solidFill>
                  <a:srgbClr val="E5C07B"/>
                </a:solidFill>
              </a:rPr>
              <a:t>Toast</a:t>
            </a:r>
            <a:r>
              <a:rPr lang="en" altLang="ko-Kore-KR" dirty="0" err="1"/>
              <a:t>.</a:t>
            </a:r>
            <a:r>
              <a:rPr lang="en" altLang="ko-Kore-KR" dirty="0" err="1">
                <a:solidFill>
                  <a:srgbClr val="D19A66"/>
                </a:solidFill>
              </a:rPr>
              <a:t>LENGTH_LONG</a:t>
            </a:r>
            <a:r>
              <a:rPr lang="en" altLang="ko-Kore-KR" dirty="0">
                <a:solidFill>
                  <a:srgbClr val="D19A66"/>
                </a:solidFill>
              </a:rPr>
              <a:t>)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        </a:t>
            </a:r>
            <a:r>
              <a:rPr lang="en" altLang="ko-Kore-KR" dirty="0"/>
              <a:t>.</a:t>
            </a:r>
            <a:r>
              <a:rPr lang="en" altLang="ko-Kore-KR" dirty="0">
                <a:solidFill>
                  <a:srgbClr val="61AFEF"/>
                </a:solidFill>
              </a:rPr>
              <a:t>show</a:t>
            </a:r>
            <a:r>
              <a:rPr lang="en" altLang="ko-Kore-KR" dirty="0">
                <a:solidFill>
                  <a:srgbClr val="D19A66"/>
                </a:solidFill>
              </a:rPr>
              <a:t>()</a:t>
            </a:r>
            <a:r>
              <a:rPr lang="en" altLang="ko-Kore-KR" dirty="0"/>
              <a:t>;</a:t>
            </a:r>
            <a:br>
              <a:rPr lang="en" altLang="ko-Kore-KR" dirty="0"/>
            </a:br>
            <a:r>
              <a:rPr lang="en" altLang="ko-Kore-KR" dirty="0"/>
              <a:t>    </a:t>
            </a:r>
            <a:r>
              <a:rPr lang="en" altLang="ko-Kore-KR" dirty="0">
                <a:solidFill>
                  <a:srgbClr val="D55FDE"/>
                </a:solidFill>
              </a:rPr>
              <a:t>if </a:t>
            </a:r>
            <a:r>
              <a:rPr lang="en" altLang="ko-Kore-KR" dirty="0">
                <a:solidFill>
                  <a:srgbClr val="D19A66"/>
                </a:solidFill>
              </a:rPr>
              <a:t>(</a:t>
            </a:r>
            <a:r>
              <a:rPr lang="en" altLang="ko-Kore-KR" dirty="0"/>
              <a:t>!</a:t>
            </a:r>
            <a:r>
              <a:rPr lang="en" altLang="ko-Kore-KR" dirty="0" err="1">
                <a:solidFill>
                  <a:srgbClr val="E5C07B"/>
                </a:solidFill>
              </a:rPr>
              <a:t>CameraPermissionHelper</a:t>
            </a:r>
            <a:r>
              <a:rPr lang="en" altLang="ko-Kore-KR" dirty="0" err="1"/>
              <a:t>.</a:t>
            </a:r>
            <a:r>
              <a:rPr lang="en" altLang="ko-Kore-KR" dirty="0" err="1">
                <a:solidFill>
                  <a:srgbClr val="61AFEF"/>
                </a:solidFill>
              </a:rPr>
              <a:t>shouldShowRequestPermissionRationale</a:t>
            </a:r>
            <a:r>
              <a:rPr lang="en" altLang="ko-Kore-KR" dirty="0">
                <a:solidFill>
                  <a:srgbClr val="D19A66"/>
                </a:solidFill>
              </a:rPr>
              <a:t>(</a:t>
            </a:r>
            <a:r>
              <a:rPr lang="en" altLang="ko-Kore-KR" dirty="0">
                <a:solidFill>
                  <a:srgbClr val="D55FDE"/>
                </a:solidFill>
              </a:rPr>
              <a:t>this</a:t>
            </a:r>
            <a:r>
              <a:rPr lang="en" altLang="ko-Kore-KR" dirty="0">
                <a:solidFill>
                  <a:srgbClr val="D19A66"/>
                </a:solidFill>
              </a:rPr>
              <a:t>)) {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  </a:t>
            </a:r>
            <a:r>
              <a:rPr lang="en" altLang="ko-Kore-KR" dirty="0">
                <a:solidFill>
                  <a:srgbClr val="5C6370"/>
                </a:solidFill>
              </a:rPr>
              <a:t>// Permission denied with checking "Do not ask again".</a:t>
            </a:r>
            <a:br>
              <a:rPr lang="en" altLang="ko-Kore-KR" dirty="0">
                <a:solidFill>
                  <a:srgbClr val="5C6370"/>
                </a:solidFill>
              </a:rPr>
            </a:br>
            <a:r>
              <a:rPr lang="en" altLang="ko-Kore-KR" dirty="0">
                <a:solidFill>
                  <a:srgbClr val="5C6370"/>
                </a:solidFill>
              </a:rPr>
              <a:t>      </a:t>
            </a:r>
            <a:r>
              <a:rPr lang="en" altLang="ko-Kore-KR" dirty="0" err="1">
                <a:solidFill>
                  <a:srgbClr val="E5C07B"/>
                </a:solidFill>
              </a:rPr>
              <a:t>CameraPermissionHelper</a:t>
            </a:r>
            <a:r>
              <a:rPr lang="en" altLang="ko-Kore-KR" dirty="0" err="1"/>
              <a:t>.</a:t>
            </a:r>
            <a:r>
              <a:rPr lang="en" altLang="ko-Kore-KR" dirty="0" err="1">
                <a:solidFill>
                  <a:srgbClr val="61AFEF"/>
                </a:solidFill>
              </a:rPr>
              <a:t>launchPermissionSettings</a:t>
            </a:r>
            <a:r>
              <a:rPr lang="en" altLang="ko-Kore-KR" dirty="0">
                <a:solidFill>
                  <a:srgbClr val="D19A66"/>
                </a:solidFill>
              </a:rPr>
              <a:t>(</a:t>
            </a:r>
            <a:r>
              <a:rPr lang="en" altLang="ko-Kore-KR" dirty="0">
                <a:solidFill>
                  <a:srgbClr val="D55FDE"/>
                </a:solidFill>
              </a:rPr>
              <a:t>this</a:t>
            </a:r>
            <a:r>
              <a:rPr lang="en" altLang="ko-Kore-KR" dirty="0">
                <a:solidFill>
                  <a:srgbClr val="D19A66"/>
                </a:solidFill>
              </a:rPr>
              <a:t>)</a:t>
            </a:r>
            <a:r>
              <a:rPr lang="en" altLang="ko-Kore-KR" dirty="0"/>
              <a:t>;</a:t>
            </a:r>
            <a:br>
              <a:rPr lang="en" altLang="ko-Kore-KR" dirty="0"/>
            </a:br>
            <a:r>
              <a:rPr lang="en" altLang="ko-Kore-KR" dirty="0"/>
              <a:t>    </a:t>
            </a:r>
            <a:r>
              <a:rPr lang="en" altLang="ko-Kore-KR" dirty="0">
                <a:solidFill>
                  <a:srgbClr val="D19A66"/>
                </a:solidFill>
              </a:rPr>
              <a:t>}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    </a:t>
            </a:r>
            <a:r>
              <a:rPr lang="en" altLang="ko-Kore-KR" dirty="0">
                <a:solidFill>
                  <a:srgbClr val="61AFEF"/>
                </a:solidFill>
              </a:rPr>
              <a:t>finish</a:t>
            </a:r>
            <a:r>
              <a:rPr lang="en" altLang="ko-Kore-KR" dirty="0">
                <a:solidFill>
                  <a:srgbClr val="D19A66"/>
                </a:solidFill>
              </a:rPr>
              <a:t>()</a:t>
            </a:r>
            <a:r>
              <a:rPr lang="en" altLang="ko-Kore-KR" dirty="0"/>
              <a:t>;</a:t>
            </a:r>
            <a:br>
              <a:rPr lang="en" altLang="ko-Kore-KR" dirty="0"/>
            </a:br>
            <a:r>
              <a:rPr lang="en" altLang="ko-Kore-KR" dirty="0"/>
              <a:t>  </a:t>
            </a:r>
            <a:r>
              <a:rPr lang="en" altLang="ko-Kore-KR" dirty="0">
                <a:solidFill>
                  <a:srgbClr val="D19A66"/>
                </a:solidFill>
              </a:rPr>
              <a:t>}</a:t>
            </a:r>
            <a:br>
              <a:rPr lang="en" altLang="ko-Kore-KR" dirty="0">
                <a:solidFill>
                  <a:srgbClr val="D19A66"/>
                </a:solidFill>
              </a:rPr>
            </a:br>
            <a:r>
              <a:rPr lang="en" altLang="ko-Kore-KR" dirty="0">
                <a:solidFill>
                  <a:srgbClr val="D19A66"/>
                </a:solidFill>
              </a:rPr>
              <a:t>}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0F4EB0-56AB-7945-AEF5-323F5958C62C}"/>
              </a:ext>
            </a:extLst>
          </p:cNvPr>
          <p:cNvSpPr txBox="1"/>
          <p:nvPr/>
        </p:nvSpPr>
        <p:spPr>
          <a:xfrm>
            <a:off x="4652335" y="6282455"/>
            <a:ext cx="2887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그냥 </a:t>
            </a:r>
            <a:r>
              <a:rPr kumimoji="1" lang="ko-KR" altLang="en-US" dirty="0" err="1"/>
              <a:t>샘플코드</a:t>
            </a:r>
            <a:r>
              <a:rPr kumimoji="1" lang="ko-KR" altLang="en-US" dirty="0"/>
              <a:t> 퍼왔습니다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695898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EA658B-8B96-884D-8F42-5833281E3BF3}"/>
              </a:ext>
            </a:extLst>
          </p:cNvPr>
          <p:cNvSpPr txBox="1"/>
          <p:nvPr/>
        </p:nvSpPr>
        <p:spPr>
          <a:xfrm>
            <a:off x="88831" y="58846"/>
            <a:ext cx="4406976" cy="6740307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" altLang="ko-Kore-KR" sz="800" dirty="0">
                <a:solidFill>
                  <a:srgbClr val="E5C07B"/>
                </a:solidFill>
              </a:rPr>
              <a:t>@Override</a:t>
            </a:r>
            <a:br>
              <a:rPr lang="en" altLang="ko-Kore-KR" sz="800" dirty="0">
                <a:solidFill>
                  <a:srgbClr val="E5C07B"/>
                </a:solidFill>
              </a:rPr>
            </a:br>
            <a:r>
              <a:rPr lang="en" altLang="ko-Kore-KR" sz="800" dirty="0">
                <a:solidFill>
                  <a:srgbClr val="D55FDE"/>
                </a:solidFill>
              </a:rPr>
              <a:t>protected void </a:t>
            </a:r>
            <a:r>
              <a:rPr lang="en" altLang="ko-Kore-KR" sz="800" dirty="0" err="1">
                <a:solidFill>
                  <a:srgbClr val="61AFEF"/>
                </a:solidFill>
              </a:rPr>
              <a:t>onResume</a:t>
            </a:r>
            <a:r>
              <a:rPr lang="en" altLang="ko-Kore-KR" sz="800" dirty="0">
                <a:solidFill>
                  <a:srgbClr val="D19A66"/>
                </a:solidFill>
              </a:rPr>
              <a:t>() 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</a:t>
            </a:r>
            <a:r>
              <a:rPr lang="en" altLang="ko-Kore-KR" sz="800" dirty="0" err="1">
                <a:solidFill>
                  <a:srgbClr val="D55FDE"/>
                </a:solidFill>
              </a:rPr>
              <a:t>super</a:t>
            </a:r>
            <a:r>
              <a:rPr lang="en" altLang="ko-Kore-KR" sz="800" dirty="0" err="1"/>
              <a:t>.</a:t>
            </a:r>
            <a:r>
              <a:rPr lang="en" altLang="ko-Kore-KR" sz="800" dirty="0" err="1">
                <a:solidFill>
                  <a:srgbClr val="61AFEF"/>
                </a:solidFill>
              </a:rPr>
              <a:t>onResume</a:t>
            </a:r>
            <a:r>
              <a:rPr lang="en" altLang="ko-Kore-KR" sz="800" dirty="0">
                <a:solidFill>
                  <a:srgbClr val="D19A66"/>
                </a:solidFill>
              </a:rPr>
              <a:t>()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br>
              <a:rPr lang="en" altLang="ko-Kore-KR" sz="800" dirty="0"/>
            </a:br>
            <a:r>
              <a:rPr lang="en" altLang="ko-Kore-KR" sz="800" dirty="0"/>
              <a:t>  </a:t>
            </a:r>
            <a:r>
              <a:rPr lang="en" altLang="ko-Kore-KR" sz="800" dirty="0">
                <a:solidFill>
                  <a:srgbClr val="D55FDE"/>
                </a:solidFill>
              </a:rPr>
              <a:t>if 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>
                <a:solidFill>
                  <a:srgbClr val="EF596F"/>
                </a:solidFill>
              </a:rPr>
              <a:t>session </a:t>
            </a:r>
            <a:r>
              <a:rPr lang="en" altLang="ko-Kore-KR" sz="800" dirty="0"/>
              <a:t>== </a:t>
            </a:r>
            <a:r>
              <a:rPr lang="en" altLang="ko-Kore-KR" sz="800" dirty="0">
                <a:solidFill>
                  <a:srgbClr val="D55FDE"/>
                </a:solidFill>
              </a:rPr>
              <a:t>null</a:t>
            </a:r>
            <a:r>
              <a:rPr lang="en" altLang="ko-Kore-KR" sz="800" dirty="0">
                <a:solidFill>
                  <a:srgbClr val="D19A66"/>
                </a:solidFill>
              </a:rPr>
              <a:t>) 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</a:t>
            </a:r>
            <a:r>
              <a:rPr lang="en" altLang="ko-Kore-KR" sz="800" dirty="0">
                <a:solidFill>
                  <a:srgbClr val="E5C07B"/>
                </a:solidFill>
              </a:rPr>
              <a:t>String </a:t>
            </a:r>
            <a:r>
              <a:rPr lang="en" altLang="ko-Kore-KR" sz="800" dirty="0"/>
              <a:t>message = </a:t>
            </a:r>
            <a:r>
              <a:rPr lang="en" altLang="ko-Kore-KR" sz="800" dirty="0">
                <a:solidFill>
                  <a:srgbClr val="D55FDE"/>
                </a:solidFill>
              </a:rPr>
              <a:t>null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</a:t>
            </a:r>
            <a:r>
              <a:rPr lang="en" altLang="ko-Kore-KR" sz="800" dirty="0">
                <a:solidFill>
                  <a:srgbClr val="D55FDE"/>
                </a:solidFill>
              </a:rPr>
              <a:t>try </a:t>
            </a:r>
            <a:r>
              <a:rPr lang="en" altLang="ko-Kore-KR" sz="800" dirty="0">
                <a:solidFill>
                  <a:srgbClr val="D19A66"/>
                </a:solidFill>
              </a:rPr>
              <a:t>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  </a:t>
            </a:r>
            <a:r>
              <a:rPr lang="en" altLang="ko-Kore-KR" sz="800" dirty="0">
                <a:solidFill>
                  <a:srgbClr val="D55FDE"/>
                </a:solidFill>
              </a:rPr>
              <a:t>switch 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 err="1">
                <a:solidFill>
                  <a:srgbClr val="E5C07B"/>
                </a:solidFill>
              </a:rPr>
              <a:t>ArCoreApk</a:t>
            </a:r>
            <a:r>
              <a:rPr lang="en" altLang="ko-Kore-KR" sz="800" dirty="0" err="1"/>
              <a:t>.</a:t>
            </a:r>
            <a:r>
              <a:rPr lang="en" altLang="ko-Kore-KR" sz="800" dirty="0" err="1">
                <a:solidFill>
                  <a:srgbClr val="61AFEF"/>
                </a:solidFill>
              </a:rPr>
              <a:t>getInstance</a:t>
            </a:r>
            <a:r>
              <a:rPr lang="en" altLang="ko-Kore-KR" sz="800" dirty="0">
                <a:solidFill>
                  <a:srgbClr val="D19A66"/>
                </a:solidFill>
              </a:rPr>
              <a:t>()</a:t>
            </a:r>
            <a:r>
              <a:rPr lang="en" altLang="ko-Kore-KR" sz="800" dirty="0"/>
              <a:t>.</a:t>
            </a:r>
            <a:r>
              <a:rPr lang="en" altLang="ko-Kore-KR" sz="800" dirty="0" err="1">
                <a:solidFill>
                  <a:srgbClr val="61AFEF"/>
                </a:solidFill>
              </a:rPr>
              <a:t>requestInstall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>
                <a:solidFill>
                  <a:srgbClr val="D55FDE"/>
                </a:solidFill>
              </a:rPr>
              <a:t>this</a:t>
            </a:r>
            <a:r>
              <a:rPr lang="en" altLang="ko-Kore-KR" sz="800" dirty="0"/>
              <a:t>, !</a:t>
            </a:r>
            <a:r>
              <a:rPr lang="en" altLang="ko-Kore-KR" sz="800" dirty="0" err="1">
                <a:solidFill>
                  <a:srgbClr val="EF596F"/>
                </a:solidFill>
              </a:rPr>
              <a:t>installRequested</a:t>
            </a:r>
            <a:r>
              <a:rPr lang="en" altLang="ko-Kore-KR" sz="800" dirty="0">
                <a:solidFill>
                  <a:srgbClr val="D19A66"/>
                </a:solidFill>
              </a:rPr>
              <a:t>)) 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    </a:t>
            </a:r>
            <a:r>
              <a:rPr lang="en" altLang="ko-Kore-KR" sz="800" dirty="0">
                <a:solidFill>
                  <a:srgbClr val="D55FDE"/>
                </a:solidFill>
              </a:rPr>
              <a:t>case </a:t>
            </a:r>
            <a:r>
              <a:rPr lang="en" altLang="ko-Kore-KR" sz="800" dirty="0">
                <a:solidFill>
                  <a:srgbClr val="D19A66"/>
                </a:solidFill>
              </a:rPr>
              <a:t>INSTALL_REQUESTED</a:t>
            </a:r>
            <a:r>
              <a:rPr lang="en" altLang="ko-Kore-KR" sz="800" dirty="0"/>
              <a:t>:</a:t>
            </a:r>
            <a:br>
              <a:rPr lang="en" altLang="ko-Kore-KR" sz="800" dirty="0"/>
            </a:br>
            <a:r>
              <a:rPr lang="en" altLang="ko-Kore-KR" sz="800" dirty="0"/>
              <a:t>          </a:t>
            </a:r>
            <a:r>
              <a:rPr lang="en" altLang="ko-Kore-KR" sz="800" dirty="0" err="1">
                <a:solidFill>
                  <a:srgbClr val="EF596F"/>
                </a:solidFill>
              </a:rPr>
              <a:t>installRequested</a:t>
            </a:r>
            <a:r>
              <a:rPr lang="en" altLang="ko-Kore-KR" sz="800" dirty="0">
                <a:solidFill>
                  <a:srgbClr val="EF596F"/>
                </a:solidFill>
              </a:rPr>
              <a:t> </a:t>
            </a:r>
            <a:r>
              <a:rPr lang="en" altLang="ko-Kore-KR" sz="800" dirty="0"/>
              <a:t>= </a:t>
            </a:r>
            <a:r>
              <a:rPr lang="en" altLang="ko-Kore-KR" sz="800" dirty="0">
                <a:solidFill>
                  <a:srgbClr val="D55FDE"/>
                </a:solidFill>
              </a:rPr>
              <a:t>true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      </a:t>
            </a:r>
            <a:r>
              <a:rPr lang="en" altLang="ko-Kore-KR" sz="800" dirty="0">
                <a:solidFill>
                  <a:srgbClr val="D55FDE"/>
                </a:solidFill>
              </a:rPr>
              <a:t>return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    </a:t>
            </a:r>
            <a:r>
              <a:rPr lang="en" altLang="ko-Kore-KR" sz="800" dirty="0">
                <a:solidFill>
                  <a:srgbClr val="D55FDE"/>
                </a:solidFill>
              </a:rPr>
              <a:t>case </a:t>
            </a:r>
            <a:r>
              <a:rPr lang="en" altLang="ko-Kore-KR" sz="800" dirty="0">
                <a:solidFill>
                  <a:srgbClr val="D19A66"/>
                </a:solidFill>
              </a:rPr>
              <a:t>INSTALLED</a:t>
            </a:r>
            <a:r>
              <a:rPr lang="en" altLang="ko-Kore-KR" sz="800" dirty="0"/>
              <a:t>:</a:t>
            </a:r>
            <a:br>
              <a:rPr lang="en" altLang="ko-Kore-KR" sz="800" dirty="0"/>
            </a:br>
            <a:r>
              <a:rPr lang="en" altLang="ko-Kore-KR" sz="800" dirty="0"/>
              <a:t>          </a:t>
            </a:r>
            <a:r>
              <a:rPr lang="en" altLang="ko-Kore-KR" sz="800" dirty="0">
                <a:solidFill>
                  <a:srgbClr val="D55FDE"/>
                </a:solidFill>
              </a:rPr>
              <a:t>break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  </a:t>
            </a:r>
            <a:r>
              <a:rPr lang="en" altLang="ko-Kore-KR" sz="800" dirty="0">
                <a:solidFill>
                  <a:srgbClr val="D19A66"/>
                </a:solidFill>
              </a:rPr>
              <a:t>}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  </a:t>
            </a:r>
            <a:r>
              <a:rPr lang="en" altLang="ko-Kore-KR" sz="800" dirty="0">
                <a:solidFill>
                  <a:srgbClr val="5C6370"/>
                </a:solidFill>
              </a:rPr>
              <a:t>// </a:t>
            </a:r>
            <a:r>
              <a:rPr lang="en" altLang="ko-Kore-KR" sz="800" dirty="0" err="1">
                <a:solidFill>
                  <a:srgbClr val="5C6370"/>
                </a:solidFill>
              </a:rPr>
              <a:t>ARCore</a:t>
            </a:r>
            <a:r>
              <a:rPr lang="en" altLang="ko-Kore-KR" sz="800" dirty="0">
                <a:solidFill>
                  <a:srgbClr val="5C6370"/>
                </a:solidFill>
              </a:rPr>
              <a:t> requires camera permissions to operate. If we did not yet obtain runtime</a:t>
            </a:r>
            <a:br>
              <a:rPr lang="en" altLang="ko-Kore-KR" sz="800" dirty="0">
                <a:solidFill>
                  <a:srgbClr val="5C6370"/>
                </a:solidFill>
              </a:rPr>
            </a:br>
            <a:r>
              <a:rPr lang="en" altLang="ko-Kore-KR" sz="800" dirty="0">
                <a:solidFill>
                  <a:srgbClr val="5C6370"/>
                </a:solidFill>
              </a:rPr>
              <a:t>      // permission on Android M and above, now is a good time to ask the user for it.</a:t>
            </a:r>
            <a:br>
              <a:rPr lang="en" altLang="ko-Kore-KR" sz="800" dirty="0">
                <a:solidFill>
                  <a:srgbClr val="5C6370"/>
                </a:solidFill>
              </a:rPr>
            </a:br>
            <a:r>
              <a:rPr lang="en" altLang="ko-Kore-KR" sz="800" dirty="0">
                <a:solidFill>
                  <a:srgbClr val="5C6370"/>
                </a:solidFill>
              </a:rPr>
              <a:t>      </a:t>
            </a:r>
            <a:r>
              <a:rPr lang="en" altLang="ko-Kore-KR" sz="800" dirty="0">
                <a:solidFill>
                  <a:srgbClr val="D55FDE"/>
                </a:solidFill>
              </a:rPr>
              <a:t>if 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/>
              <a:t>!</a:t>
            </a:r>
            <a:r>
              <a:rPr lang="en" altLang="ko-Kore-KR" sz="800" dirty="0" err="1">
                <a:solidFill>
                  <a:srgbClr val="E5C07B"/>
                </a:solidFill>
              </a:rPr>
              <a:t>CameraPermissionHelper</a:t>
            </a:r>
            <a:r>
              <a:rPr lang="en" altLang="ko-Kore-KR" sz="800" dirty="0" err="1"/>
              <a:t>.</a:t>
            </a:r>
            <a:r>
              <a:rPr lang="en" altLang="ko-Kore-KR" sz="800" dirty="0" err="1">
                <a:solidFill>
                  <a:srgbClr val="61AFEF"/>
                </a:solidFill>
              </a:rPr>
              <a:t>hasCameraPermission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>
                <a:solidFill>
                  <a:srgbClr val="D55FDE"/>
                </a:solidFill>
              </a:rPr>
              <a:t>this</a:t>
            </a:r>
            <a:r>
              <a:rPr lang="en" altLang="ko-Kore-KR" sz="800" dirty="0">
                <a:solidFill>
                  <a:srgbClr val="D19A66"/>
                </a:solidFill>
              </a:rPr>
              <a:t>)) 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    </a:t>
            </a:r>
            <a:r>
              <a:rPr lang="en" altLang="ko-Kore-KR" sz="800" dirty="0" err="1">
                <a:solidFill>
                  <a:srgbClr val="E5C07B"/>
                </a:solidFill>
              </a:rPr>
              <a:t>CameraPermissionHelper</a:t>
            </a:r>
            <a:r>
              <a:rPr lang="en" altLang="ko-Kore-KR" sz="800" dirty="0" err="1"/>
              <a:t>.</a:t>
            </a:r>
            <a:r>
              <a:rPr lang="en" altLang="ko-Kore-KR" sz="800" dirty="0" err="1">
                <a:solidFill>
                  <a:srgbClr val="61AFEF"/>
                </a:solidFill>
              </a:rPr>
              <a:t>requestCameraPermission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>
                <a:solidFill>
                  <a:srgbClr val="D55FDE"/>
                </a:solidFill>
              </a:rPr>
              <a:t>this</a:t>
            </a:r>
            <a:r>
              <a:rPr lang="en" altLang="ko-Kore-KR" sz="800" dirty="0">
                <a:solidFill>
                  <a:srgbClr val="D19A66"/>
                </a:solidFill>
              </a:rPr>
              <a:t>)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    </a:t>
            </a:r>
            <a:r>
              <a:rPr lang="en" altLang="ko-Kore-KR" sz="800" dirty="0">
                <a:solidFill>
                  <a:srgbClr val="D55FDE"/>
                </a:solidFill>
              </a:rPr>
              <a:t>return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  </a:t>
            </a:r>
            <a:r>
              <a:rPr lang="en" altLang="ko-Kore-KR" sz="800" dirty="0">
                <a:solidFill>
                  <a:srgbClr val="D19A66"/>
                </a:solidFill>
              </a:rPr>
              <a:t>}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  </a:t>
            </a:r>
            <a:r>
              <a:rPr lang="en" altLang="ko-Kore-KR" sz="800" dirty="0">
                <a:solidFill>
                  <a:srgbClr val="5C6370"/>
                </a:solidFill>
              </a:rPr>
              <a:t>// Create the session.</a:t>
            </a:r>
            <a:br>
              <a:rPr lang="en" altLang="ko-Kore-KR" sz="800" dirty="0">
                <a:solidFill>
                  <a:srgbClr val="5C6370"/>
                </a:solidFill>
              </a:rPr>
            </a:br>
            <a:r>
              <a:rPr lang="en" altLang="ko-Kore-KR" sz="800" dirty="0">
                <a:solidFill>
                  <a:srgbClr val="5C6370"/>
                </a:solidFill>
              </a:rPr>
              <a:t>      </a:t>
            </a:r>
            <a:r>
              <a:rPr lang="en" altLang="ko-Kore-KR" sz="800" dirty="0">
                <a:solidFill>
                  <a:srgbClr val="EF596F"/>
                </a:solidFill>
              </a:rPr>
              <a:t>session </a:t>
            </a:r>
            <a:r>
              <a:rPr lang="en" altLang="ko-Kore-KR" sz="800" dirty="0"/>
              <a:t>= </a:t>
            </a:r>
            <a:r>
              <a:rPr lang="en" altLang="ko-Kore-KR" sz="800" dirty="0">
                <a:solidFill>
                  <a:srgbClr val="D55FDE"/>
                </a:solidFill>
              </a:rPr>
              <a:t>new </a:t>
            </a:r>
            <a:r>
              <a:rPr lang="en" altLang="ko-Kore-KR" sz="800" dirty="0">
                <a:solidFill>
                  <a:srgbClr val="E5C07B"/>
                </a:solidFill>
              </a:rPr>
              <a:t>Session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>
                <a:solidFill>
                  <a:srgbClr val="5C6370"/>
                </a:solidFill>
              </a:rPr>
              <a:t>/* context= */ </a:t>
            </a:r>
            <a:r>
              <a:rPr lang="en" altLang="ko-Kore-KR" sz="800" dirty="0">
                <a:solidFill>
                  <a:srgbClr val="D55FDE"/>
                </a:solidFill>
              </a:rPr>
              <a:t>this</a:t>
            </a:r>
            <a:r>
              <a:rPr lang="en" altLang="ko-Kore-KR" sz="800" dirty="0">
                <a:solidFill>
                  <a:srgbClr val="D19A66"/>
                </a:solidFill>
              </a:rPr>
              <a:t>)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br>
              <a:rPr lang="en" altLang="ko-Kore-KR" sz="800" dirty="0"/>
            </a:br>
            <a:r>
              <a:rPr lang="en" altLang="ko-Kore-KR" sz="800" dirty="0"/>
              <a:t>    </a:t>
            </a:r>
            <a:r>
              <a:rPr lang="en" altLang="ko-Kore-KR" sz="800" dirty="0">
                <a:solidFill>
                  <a:srgbClr val="D19A66"/>
                </a:solidFill>
              </a:rPr>
              <a:t>} </a:t>
            </a:r>
            <a:r>
              <a:rPr lang="en" altLang="ko-Kore-KR" sz="800" dirty="0">
                <a:solidFill>
                  <a:srgbClr val="D55FDE"/>
                </a:solidFill>
              </a:rPr>
              <a:t>catch 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 err="1">
                <a:solidFill>
                  <a:srgbClr val="E5C07B"/>
                </a:solidFill>
              </a:rPr>
              <a:t>UnavailableArcoreNotInstalledException</a:t>
            </a:r>
            <a:br>
              <a:rPr lang="en" altLang="ko-Kore-KR" sz="800" dirty="0">
                <a:solidFill>
                  <a:srgbClr val="E5C07B"/>
                </a:solidFill>
              </a:rPr>
            </a:br>
            <a:r>
              <a:rPr lang="en" altLang="ko-Kore-KR" sz="800" dirty="0">
                <a:solidFill>
                  <a:srgbClr val="E5C07B"/>
                </a:solidFill>
              </a:rPr>
              <a:t>            </a:t>
            </a:r>
            <a:r>
              <a:rPr lang="en" altLang="ko-Kore-KR" sz="800" dirty="0"/>
              <a:t>| </a:t>
            </a:r>
            <a:r>
              <a:rPr lang="en" altLang="ko-Kore-KR" sz="800" dirty="0" err="1">
                <a:solidFill>
                  <a:srgbClr val="E5C07B"/>
                </a:solidFill>
              </a:rPr>
              <a:t>UnavailableUserDeclinedInstallationException</a:t>
            </a:r>
            <a:r>
              <a:rPr lang="en" altLang="ko-Kore-KR" sz="800" dirty="0">
                <a:solidFill>
                  <a:srgbClr val="E5C07B"/>
                </a:solidFill>
              </a:rPr>
              <a:t> </a:t>
            </a:r>
            <a:r>
              <a:rPr lang="en" altLang="ko-Kore-KR" sz="800" dirty="0">
                <a:solidFill>
                  <a:srgbClr val="D19A66"/>
                </a:solidFill>
              </a:rPr>
              <a:t>e) 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  </a:t>
            </a:r>
            <a:r>
              <a:rPr lang="en" altLang="ko-Kore-KR" sz="800" dirty="0"/>
              <a:t>message = </a:t>
            </a:r>
            <a:r>
              <a:rPr lang="en" altLang="ko-Kore-KR" sz="800" dirty="0">
                <a:solidFill>
                  <a:srgbClr val="89CA78"/>
                </a:solidFill>
              </a:rPr>
              <a:t>"Please install </a:t>
            </a:r>
            <a:r>
              <a:rPr lang="en" altLang="ko-Kore-KR" sz="800" dirty="0" err="1">
                <a:solidFill>
                  <a:srgbClr val="89CA78"/>
                </a:solidFill>
              </a:rPr>
              <a:t>ARCore</a:t>
            </a:r>
            <a:r>
              <a:rPr lang="en" altLang="ko-Kore-KR" sz="800" dirty="0">
                <a:solidFill>
                  <a:srgbClr val="89CA78"/>
                </a:solidFill>
              </a:rPr>
              <a:t>"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</a:t>
            </a:r>
            <a:r>
              <a:rPr lang="en" altLang="ko-Kore-KR" sz="800" dirty="0">
                <a:solidFill>
                  <a:srgbClr val="D19A66"/>
                </a:solidFill>
              </a:rPr>
              <a:t>} </a:t>
            </a:r>
            <a:r>
              <a:rPr lang="en" altLang="ko-Kore-KR" sz="800" dirty="0">
                <a:solidFill>
                  <a:srgbClr val="D55FDE"/>
                </a:solidFill>
              </a:rPr>
              <a:t>catch 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 err="1">
                <a:solidFill>
                  <a:srgbClr val="E5C07B"/>
                </a:solidFill>
              </a:rPr>
              <a:t>UnavailableApkTooOldException</a:t>
            </a:r>
            <a:r>
              <a:rPr lang="en" altLang="ko-Kore-KR" sz="800" dirty="0">
                <a:solidFill>
                  <a:srgbClr val="E5C07B"/>
                </a:solidFill>
              </a:rPr>
              <a:t> </a:t>
            </a:r>
            <a:r>
              <a:rPr lang="en" altLang="ko-Kore-KR" sz="800" dirty="0">
                <a:solidFill>
                  <a:srgbClr val="D19A66"/>
                </a:solidFill>
              </a:rPr>
              <a:t>e) 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  </a:t>
            </a:r>
            <a:r>
              <a:rPr lang="en" altLang="ko-Kore-KR" sz="800" dirty="0"/>
              <a:t>message = </a:t>
            </a:r>
            <a:r>
              <a:rPr lang="en" altLang="ko-Kore-KR" sz="800" dirty="0">
                <a:solidFill>
                  <a:srgbClr val="89CA78"/>
                </a:solidFill>
              </a:rPr>
              <a:t>"Please update </a:t>
            </a:r>
            <a:r>
              <a:rPr lang="en" altLang="ko-Kore-KR" sz="800" dirty="0" err="1">
                <a:solidFill>
                  <a:srgbClr val="89CA78"/>
                </a:solidFill>
              </a:rPr>
              <a:t>ARCore</a:t>
            </a:r>
            <a:r>
              <a:rPr lang="en" altLang="ko-Kore-KR" sz="800" dirty="0">
                <a:solidFill>
                  <a:srgbClr val="89CA78"/>
                </a:solidFill>
              </a:rPr>
              <a:t>"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</a:t>
            </a:r>
            <a:r>
              <a:rPr lang="en" altLang="ko-Kore-KR" sz="800" dirty="0">
                <a:solidFill>
                  <a:srgbClr val="D19A66"/>
                </a:solidFill>
              </a:rPr>
              <a:t>} </a:t>
            </a:r>
            <a:r>
              <a:rPr lang="en" altLang="ko-Kore-KR" sz="800" dirty="0">
                <a:solidFill>
                  <a:srgbClr val="D55FDE"/>
                </a:solidFill>
              </a:rPr>
              <a:t>catch 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 err="1">
                <a:solidFill>
                  <a:srgbClr val="E5C07B"/>
                </a:solidFill>
              </a:rPr>
              <a:t>UnavailableSdkTooOldException</a:t>
            </a:r>
            <a:r>
              <a:rPr lang="en" altLang="ko-Kore-KR" sz="800" dirty="0">
                <a:solidFill>
                  <a:srgbClr val="E5C07B"/>
                </a:solidFill>
              </a:rPr>
              <a:t> </a:t>
            </a:r>
            <a:r>
              <a:rPr lang="en" altLang="ko-Kore-KR" sz="800" dirty="0">
                <a:solidFill>
                  <a:srgbClr val="D19A66"/>
                </a:solidFill>
              </a:rPr>
              <a:t>e) 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  </a:t>
            </a:r>
            <a:r>
              <a:rPr lang="en" altLang="ko-Kore-KR" sz="800" dirty="0"/>
              <a:t>message = </a:t>
            </a:r>
            <a:r>
              <a:rPr lang="en" altLang="ko-Kore-KR" sz="800" dirty="0">
                <a:solidFill>
                  <a:srgbClr val="89CA78"/>
                </a:solidFill>
              </a:rPr>
              <a:t>"Please update this app"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</a:t>
            </a:r>
            <a:r>
              <a:rPr lang="en" altLang="ko-Kore-KR" sz="800" dirty="0">
                <a:solidFill>
                  <a:srgbClr val="D19A66"/>
                </a:solidFill>
              </a:rPr>
              <a:t>} </a:t>
            </a:r>
            <a:r>
              <a:rPr lang="en" altLang="ko-Kore-KR" sz="800" dirty="0">
                <a:solidFill>
                  <a:srgbClr val="D55FDE"/>
                </a:solidFill>
              </a:rPr>
              <a:t>catch 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 err="1">
                <a:solidFill>
                  <a:srgbClr val="E5C07B"/>
                </a:solidFill>
              </a:rPr>
              <a:t>UnavailableDeviceNotCompatibleException</a:t>
            </a:r>
            <a:r>
              <a:rPr lang="en" altLang="ko-Kore-KR" sz="800" dirty="0">
                <a:solidFill>
                  <a:srgbClr val="E5C07B"/>
                </a:solidFill>
              </a:rPr>
              <a:t> </a:t>
            </a:r>
            <a:r>
              <a:rPr lang="en" altLang="ko-Kore-KR" sz="800" dirty="0">
                <a:solidFill>
                  <a:srgbClr val="D19A66"/>
                </a:solidFill>
              </a:rPr>
              <a:t>e) 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  </a:t>
            </a:r>
            <a:r>
              <a:rPr lang="en" altLang="ko-Kore-KR" sz="800" dirty="0"/>
              <a:t>message = </a:t>
            </a:r>
            <a:r>
              <a:rPr lang="en" altLang="ko-Kore-KR" sz="800" dirty="0">
                <a:solidFill>
                  <a:srgbClr val="89CA78"/>
                </a:solidFill>
              </a:rPr>
              <a:t>"This device does not support AR"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</a:t>
            </a:r>
            <a:r>
              <a:rPr lang="en" altLang="ko-Kore-KR" sz="800" dirty="0">
                <a:solidFill>
                  <a:srgbClr val="D19A66"/>
                </a:solidFill>
              </a:rPr>
              <a:t>} </a:t>
            </a:r>
            <a:r>
              <a:rPr lang="en" altLang="ko-Kore-KR" sz="800" dirty="0">
                <a:solidFill>
                  <a:srgbClr val="D55FDE"/>
                </a:solidFill>
              </a:rPr>
              <a:t>catch 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>
                <a:solidFill>
                  <a:srgbClr val="E5C07B"/>
                </a:solidFill>
              </a:rPr>
              <a:t>Exception </a:t>
            </a:r>
            <a:r>
              <a:rPr lang="en" altLang="ko-Kore-KR" sz="800" dirty="0">
                <a:solidFill>
                  <a:srgbClr val="D19A66"/>
                </a:solidFill>
              </a:rPr>
              <a:t>e) 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  </a:t>
            </a:r>
            <a:r>
              <a:rPr lang="en" altLang="ko-Kore-KR" sz="800" dirty="0"/>
              <a:t>message = </a:t>
            </a:r>
            <a:r>
              <a:rPr lang="en" altLang="ko-Kore-KR" sz="800" dirty="0">
                <a:solidFill>
                  <a:srgbClr val="89CA78"/>
                </a:solidFill>
              </a:rPr>
              <a:t>"Failed to create AR session"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</a:t>
            </a:r>
            <a:r>
              <a:rPr lang="en" altLang="ko-Kore-KR" sz="800" dirty="0">
                <a:solidFill>
                  <a:srgbClr val="D19A66"/>
                </a:solidFill>
              </a:rPr>
              <a:t>}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</a:t>
            </a:r>
            <a:r>
              <a:rPr lang="en" altLang="ko-Kore-KR" sz="800" dirty="0">
                <a:solidFill>
                  <a:srgbClr val="D55FDE"/>
                </a:solidFill>
              </a:rPr>
              <a:t>if 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/>
              <a:t>message != </a:t>
            </a:r>
            <a:r>
              <a:rPr lang="en" altLang="ko-Kore-KR" sz="800" dirty="0">
                <a:solidFill>
                  <a:srgbClr val="D55FDE"/>
                </a:solidFill>
              </a:rPr>
              <a:t>null</a:t>
            </a:r>
            <a:r>
              <a:rPr lang="en" altLang="ko-Kore-KR" sz="800" dirty="0">
                <a:solidFill>
                  <a:srgbClr val="D19A66"/>
                </a:solidFill>
              </a:rPr>
              <a:t>) 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  </a:t>
            </a:r>
            <a:r>
              <a:rPr lang="en" altLang="ko-Kore-KR" sz="800" dirty="0" err="1">
                <a:solidFill>
                  <a:srgbClr val="E5C07B"/>
                </a:solidFill>
              </a:rPr>
              <a:t>Toast</a:t>
            </a:r>
            <a:r>
              <a:rPr lang="en" altLang="ko-Kore-KR" sz="800" dirty="0" err="1"/>
              <a:t>.</a:t>
            </a:r>
            <a:r>
              <a:rPr lang="en" altLang="ko-Kore-KR" sz="800" dirty="0" err="1">
                <a:solidFill>
                  <a:srgbClr val="61AFEF"/>
                </a:solidFill>
              </a:rPr>
              <a:t>makeText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>
                <a:solidFill>
                  <a:srgbClr val="D55FDE"/>
                </a:solidFill>
              </a:rPr>
              <a:t>this</a:t>
            </a:r>
            <a:r>
              <a:rPr lang="en" altLang="ko-Kore-KR" sz="800" dirty="0"/>
              <a:t>, </a:t>
            </a:r>
            <a:r>
              <a:rPr lang="en" altLang="ko-Kore-KR" sz="800" dirty="0">
                <a:solidFill>
                  <a:srgbClr val="89CA78"/>
                </a:solidFill>
              </a:rPr>
              <a:t>"TODO: handle exception " </a:t>
            </a:r>
            <a:r>
              <a:rPr lang="en" altLang="ko-Kore-KR" sz="800" dirty="0"/>
              <a:t>+ message, </a:t>
            </a:r>
            <a:r>
              <a:rPr lang="en" altLang="ko-Kore-KR" sz="800" dirty="0" err="1">
                <a:solidFill>
                  <a:srgbClr val="E5C07B"/>
                </a:solidFill>
              </a:rPr>
              <a:t>Toast</a:t>
            </a:r>
            <a:r>
              <a:rPr lang="en" altLang="ko-Kore-KR" sz="800" dirty="0" err="1"/>
              <a:t>.</a:t>
            </a:r>
            <a:r>
              <a:rPr lang="en" altLang="ko-Kore-KR" sz="800" dirty="0" err="1">
                <a:solidFill>
                  <a:srgbClr val="D19A66"/>
                </a:solidFill>
              </a:rPr>
              <a:t>LENGTH_LONG</a:t>
            </a:r>
            <a:r>
              <a:rPr lang="en" altLang="ko-Kore-KR" sz="800" dirty="0">
                <a:solidFill>
                  <a:srgbClr val="D19A66"/>
                </a:solidFill>
              </a:rPr>
              <a:t>)</a:t>
            </a:r>
            <a:r>
              <a:rPr lang="en" altLang="ko-Kore-KR" sz="800" dirty="0"/>
              <a:t>.</a:t>
            </a:r>
            <a:r>
              <a:rPr lang="en" altLang="ko-Kore-KR" sz="800" dirty="0">
                <a:solidFill>
                  <a:srgbClr val="61AFEF"/>
                </a:solidFill>
              </a:rPr>
              <a:t>show</a:t>
            </a:r>
            <a:r>
              <a:rPr lang="en" altLang="ko-Kore-KR" sz="800" dirty="0">
                <a:solidFill>
                  <a:srgbClr val="D19A66"/>
                </a:solidFill>
              </a:rPr>
              <a:t>()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  </a:t>
            </a:r>
            <a:r>
              <a:rPr lang="en" altLang="ko-Kore-KR" sz="800" dirty="0">
                <a:solidFill>
                  <a:srgbClr val="D55FDE"/>
                </a:solidFill>
              </a:rPr>
              <a:t>return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</a:t>
            </a:r>
            <a:r>
              <a:rPr lang="en" altLang="ko-Kore-KR" sz="800" dirty="0">
                <a:solidFill>
                  <a:srgbClr val="D19A66"/>
                </a:solidFill>
              </a:rPr>
              <a:t>}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}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</a:t>
            </a:r>
            <a:r>
              <a:rPr lang="en" altLang="ko-Kore-KR" sz="800" dirty="0">
                <a:solidFill>
                  <a:srgbClr val="D55FDE"/>
                </a:solidFill>
              </a:rPr>
              <a:t>try </a:t>
            </a:r>
            <a:r>
              <a:rPr lang="en" altLang="ko-Kore-KR" sz="800" dirty="0">
                <a:solidFill>
                  <a:srgbClr val="D19A66"/>
                </a:solidFill>
              </a:rPr>
              <a:t>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</a:t>
            </a:r>
            <a:r>
              <a:rPr lang="en" altLang="ko-Kore-KR" sz="800" dirty="0" err="1">
                <a:solidFill>
                  <a:srgbClr val="EF596F"/>
                </a:solidFill>
              </a:rPr>
              <a:t>session</a:t>
            </a:r>
            <a:r>
              <a:rPr lang="en" altLang="ko-Kore-KR" sz="800" dirty="0" err="1"/>
              <a:t>.</a:t>
            </a:r>
            <a:r>
              <a:rPr lang="en" altLang="ko-Kore-KR" sz="800" dirty="0" err="1">
                <a:solidFill>
                  <a:srgbClr val="61AFEF"/>
                </a:solidFill>
              </a:rPr>
              <a:t>resume</a:t>
            </a:r>
            <a:r>
              <a:rPr lang="en" altLang="ko-Kore-KR" sz="800" dirty="0">
                <a:solidFill>
                  <a:srgbClr val="D19A66"/>
                </a:solidFill>
              </a:rPr>
              <a:t>()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</a:t>
            </a:r>
            <a:r>
              <a:rPr lang="en" altLang="ko-Kore-KR" sz="800" dirty="0">
                <a:solidFill>
                  <a:srgbClr val="D19A66"/>
                </a:solidFill>
              </a:rPr>
              <a:t>} </a:t>
            </a:r>
            <a:r>
              <a:rPr lang="en" altLang="ko-Kore-KR" sz="800" dirty="0">
                <a:solidFill>
                  <a:srgbClr val="D55FDE"/>
                </a:solidFill>
              </a:rPr>
              <a:t>catch 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 err="1">
                <a:solidFill>
                  <a:srgbClr val="E5C07B"/>
                </a:solidFill>
              </a:rPr>
              <a:t>CameraNotAvailableException</a:t>
            </a:r>
            <a:r>
              <a:rPr lang="en" altLang="ko-Kore-KR" sz="800" dirty="0">
                <a:solidFill>
                  <a:srgbClr val="E5C07B"/>
                </a:solidFill>
              </a:rPr>
              <a:t> </a:t>
            </a:r>
            <a:r>
              <a:rPr lang="en" altLang="ko-Kore-KR" sz="800" dirty="0">
                <a:solidFill>
                  <a:srgbClr val="D19A66"/>
                </a:solidFill>
              </a:rPr>
              <a:t>e) {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  </a:t>
            </a:r>
            <a:r>
              <a:rPr lang="en" altLang="ko-Kore-KR" sz="800" dirty="0" err="1">
                <a:solidFill>
                  <a:srgbClr val="E5C07B"/>
                </a:solidFill>
              </a:rPr>
              <a:t>Toast</a:t>
            </a:r>
            <a:r>
              <a:rPr lang="en" altLang="ko-Kore-KR" sz="800" dirty="0" err="1"/>
              <a:t>.</a:t>
            </a:r>
            <a:r>
              <a:rPr lang="en" altLang="ko-Kore-KR" sz="800" dirty="0" err="1">
                <a:solidFill>
                  <a:srgbClr val="61AFEF"/>
                </a:solidFill>
              </a:rPr>
              <a:t>makeText</a:t>
            </a:r>
            <a:r>
              <a:rPr lang="en" altLang="ko-Kore-KR" sz="800" dirty="0">
                <a:solidFill>
                  <a:srgbClr val="D19A66"/>
                </a:solidFill>
              </a:rPr>
              <a:t>(</a:t>
            </a:r>
            <a:r>
              <a:rPr lang="en" altLang="ko-Kore-KR" sz="800" dirty="0">
                <a:solidFill>
                  <a:srgbClr val="D55FDE"/>
                </a:solidFill>
              </a:rPr>
              <a:t>this</a:t>
            </a:r>
            <a:r>
              <a:rPr lang="en" altLang="ko-Kore-KR" sz="800" dirty="0"/>
              <a:t>, </a:t>
            </a:r>
            <a:r>
              <a:rPr lang="en" altLang="ko-Kore-KR" sz="800" dirty="0">
                <a:solidFill>
                  <a:srgbClr val="89CA78"/>
                </a:solidFill>
              </a:rPr>
              <a:t>"Camera not available. Try restarting the app."</a:t>
            </a:r>
            <a:r>
              <a:rPr lang="en" altLang="ko-Kore-KR" sz="800" dirty="0"/>
              <a:t>, </a:t>
            </a:r>
            <a:r>
              <a:rPr lang="en" altLang="ko-Kore-KR" sz="800" dirty="0" err="1">
                <a:solidFill>
                  <a:srgbClr val="E5C07B"/>
                </a:solidFill>
              </a:rPr>
              <a:t>Toast</a:t>
            </a:r>
            <a:r>
              <a:rPr lang="en" altLang="ko-Kore-KR" sz="800" dirty="0" err="1"/>
              <a:t>.</a:t>
            </a:r>
            <a:r>
              <a:rPr lang="en" altLang="ko-Kore-KR" sz="800" dirty="0" err="1">
                <a:solidFill>
                  <a:srgbClr val="D19A66"/>
                </a:solidFill>
              </a:rPr>
              <a:t>LENGTH_LONG</a:t>
            </a:r>
            <a:r>
              <a:rPr lang="en" altLang="ko-Kore-KR" sz="800" dirty="0">
                <a:solidFill>
                  <a:srgbClr val="D19A66"/>
                </a:solidFill>
              </a:rPr>
              <a:t>)</a:t>
            </a:r>
            <a:r>
              <a:rPr lang="en" altLang="ko-Kore-KR" sz="800" dirty="0"/>
              <a:t>.</a:t>
            </a:r>
            <a:r>
              <a:rPr lang="en" altLang="ko-Kore-KR" sz="800" dirty="0">
                <a:solidFill>
                  <a:srgbClr val="61AFEF"/>
                </a:solidFill>
              </a:rPr>
              <a:t>show</a:t>
            </a:r>
            <a:r>
              <a:rPr lang="en" altLang="ko-Kore-KR" sz="800" dirty="0">
                <a:solidFill>
                  <a:srgbClr val="D19A66"/>
                </a:solidFill>
              </a:rPr>
              <a:t>()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</a:t>
            </a:r>
            <a:r>
              <a:rPr lang="en" altLang="ko-Kore-KR" sz="800" dirty="0">
                <a:solidFill>
                  <a:srgbClr val="EF596F"/>
                </a:solidFill>
              </a:rPr>
              <a:t>session </a:t>
            </a:r>
            <a:r>
              <a:rPr lang="en" altLang="ko-Kore-KR" sz="800" dirty="0"/>
              <a:t>= </a:t>
            </a:r>
            <a:r>
              <a:rPr lang="en" altLang="ko-Kore-KR" sz="800" dirty="0">
                <a:solidFill>
                  <a:srgbClr val="D55FDE"/>
                </a:solidFill>
              </a:rPr>
              <a:t>null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  </a:t>
            </a:r>
            <a:r>
              <a:rPr lang="en" altLang="ko-Kore-KR" sz="800" dirty="0">
                <a:solidFill>
                  <a:srgbClr val="D55FDE"/>
                </a:solidFill>
              </a:rPr>
              <a:t>return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/>
              <a:t>  </a:t>
            </a:r>
            <a:r>
              <a:rPr lang="en" altLang="ko-Kore-KR" sz="800" dirty="0">
                <a:solidFill>
                  <a:srgbClr val="D19A66"/>
                </a:solidFill>
              </a:rPr>
              <a:t>}</a:t>
            </a:r>
            <a:br>
              <a:rPr lang="en" altLang="ko-Kore-KR" sz="800" dirty="0">
                <a:solidFill>
                  <a:srgbClr val="D19A66"/>
                </a:solidFill>
              </a:rPr>
            </a:br>
            <a:br>
              <a:rPr lang="en" altLang="ko-Kore-KR" sz="800" dirty="0">
                <a:solidFill>
                  <a:srgbClr val="D19A66"/>
                </a:solidFill>
              </a:rPr>
            </a:br>
            <a:r>
              <a:rPr lang="en" altLang="ko-Kore-KR" sz="800" dirty="0">
                <a:solidFill>
                  <a:srgbClr val="D19A66"/>
                </a:solidFill>
              </a:rPr>
              <a:t>  </a:t>
            </a:r>
            <a:r>
              <a:rPr lang="en" altLang="ko-Kore-KR" sz="800" dirty="0" err="1">
                <a:solidFill>
                  <a:srgbClr val="EF596F"/>
                </a:solidFill>
              </a:rPr>
              <a:t>glView</a:t>
            </a:r>
            <a:r>
              <a:rPr lang="en" altLang="ko-Kore-KR" sz="800" dirty="0" err="1"/>
              <a:t>.</a:t>
            </a:r>
            <a:r>
              <a:rPr lang="en" altLang="ko-Kore-KR" sz="800" dirty="0" err="1">
                <a:solidFill>
                  <a:srgbClr val="61AFEF"/>
                </a:solidFill>
              </a:rPr>
              <a:t>onResume</a:t>
            </a:r>
            <a:r>
              <a:rPr lang="en" altLang="ko-Kore-KR" sz="800" dirty="0">
                <a:solidFill>
                  <a:srgbClr val="D19A66"/>
                </a:solidFill>
              </a:rPr>
              <a:t>()</a:t>
            </a:r>
            <a:r>
              <a:rPr lang="en" altLang="ko-Kore-KR" sz="800" dirty="0"/>
              <a:t>;</a:t>
            </a:r>
            <a:br>
              <a:rPr lang="en" altLang="ko-Kore-KR" sz="800" dirty="0"/>
            </a:br>
            <a:r>
              <a:rPr lang="en" altLang="ko-Kore-KR" sz="800" dirty="0">
                <a:solidFill>
                  <a:srgbClr val="D19A66"/>
                </a:solidFill>
              </a:rPr>
              <a:t>}</a:t>
            </a:r>
            <a:endParaRPr kumimoji="1" lang="ko-Kore-KR" altLang="en-US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770BFE-16A5-0340-8675-2B4C864BAF6E}"/>
              </a:ext>
            </a:extLst>
          </p:cNvPr>
          <p:cNvSpPr txBox="1"/>
          <p:nvPr/>
        </p:nvSpPr>
        <p:spPr>
          <a:xfrm>
            <a:off x="6201103" y="1156138"/>
            <a:ext cx="32691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멤버변수</a:t>
            </a:r>
            <a:endParaRPr kumimoji="1" lang="en-US" altLang="ko-KR" dirty="0"/>
          </a:p>
          <a:p>
            <a:r>
              <a:rPr lang="en" altLang="ko-Kore-KR" dirty="0" err="1">
                <a:solidFill>
                  <a:srgbClr val="D55FDE"/>
                </a:solidFill>
              </a:rPr>
              <a:t>boolean</a:t>
            </a:r>
            <a:r>
              <a:rPr lang="en" altLang="ko-Kore-KR" dirty="0">
                <a:solidFill>
                  <a:srgbClr val="D55FDE"/>
                </a:solidFill>
              </a:rPr>
              <a:t> </a:t>
            </a:r>
            <a:r>
              <a:rPr lang="en" altLang="ko-Kore-KR" dirty="0" err="1">
                <a:solidFill>
                  <a:srgbClr val="EF596F"/>
                </a:solidFill>
              </a:rPr>
              <a:t>installRequested</a:t>
            </a:r>
            <a:r>
              <a:rPr lang="en" altLang="ko-Kore-KR" dirty="0">
                <a:solidFill>
                  <a:srgbClr val="EF596F"/>
                </a:solidFill>
              </a:rPr>
              <a:t> </a:t>
            </a:r>
            <a:r>
              <a:rPr lang="en" altLang="ko-Kore-KR" dirty="0"/>
              <a:t>= </a:t>
            </a:r>
            <a:r>
              <a:rPr lang="en" altLang="ko-Kore-KR" dirty="0">
                <a:solidFill>
                  <a:srgbClr val="D55FDE"/>
                </a:solidFill>
              </a:rPr>
              <a:t>false</a:t>
            </a:r>
            <a:r>
              <a:rPr lang="en" altLang="ko-Kore-KR" dirty="0"/>
              <a:t>;</a:t>
            </a:r>
            <a:br>
              <a:rPr lang="en" altLang="ko-Kore-KR" dirty="0"/>
            </a:br>
            <a:r>
              <a:rPr lang="en" altLang="ko-Kore-KR" dirty="0">
                <a:solidFill>
                  <a:srgbClr val="E5C07B"/>
                </a:solidFill>
              </a:rPr>
              <a:t>Session </a:t>
            </a:r>
            <a:r>
              <a:rPr lang="en" altLang="ko-Kore-KR" dirty="0">
                <a:solidFill>
                  <a:srgbClr val="EF596F"/>
                </a:solidFill>
              </a:rPr>
              <a:t>session</a:t>
            </a:r>
            <a:r>
              <a:rPr lang="en" altLang="ko-Kore-KR" dirty="0"/>
              <a:t>;</a:t>
            </a:r>
            <a:br>
              <a:rPr lang="en" altLang="ko-Kore-KR" dirty="0"/>
            </a:br>
            <a:r>
              <a:rPr lang="ko-KR" altLang="en-US" dirty="0"/>
              <a:t>선언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20601F-0BEC-A246-8F2F-B0356EE15752}"/>
              </a:ext>
            </a:extLst>
          </p:cNvPr>
          <p:cNvSpPr txBox="1"/>
          <p:nvPr/>
        </p:nvSpPr>
        <p:spPr>
          <a:xfrm>
            <a:off x="5580993" y="5538952"/>
            <a:ext cx="60574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>
                <a:hlinkClick r:id="rId2"/>
              </a:rPr>
              <a:t>https://developers.google.com/ar/develop/java/enable-arcore</a:t>
            </a:r>
            <a:endParaRPr kumimoji="1" lang="en-US" altLang="ko-Kore-KR" dirty="0"/>
          </a:p>
          <a:p>
            <a:r>
              <a:rPr kumimoji="1" lang="ko-KR" altLang="en-US" dirty="0"/>
              <a:t>와 샘플 코드 참고함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54852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1EAA09-9CFA-A84C-B36F-EB907A8F49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070" y="3113579"/>
            <a:ext cx="5016843" cy="630839"/>
          </a:xfrm>
        </p:spPr>
        <p:txBody>
          <a:bodyPr>
            <a:normAutofit/>
          </a:bodyPr>
          <a:lstStyle/>
          <a:p>
            <a:r>
              <a:rPr kumimoji="1" lang="ko-KR" altLang="en-US" sz="3200" dirty="0"/>
              <a:t>카메라를 배경으로 만들기</a:t>
            </a:r>
            <a:endParaRPr kumimoji="1" lang="ko-Kore-KR" altLang="en-US" sz="3200" dirty="0"/>
          </a:p>
        </p:txBody>
      </p:sp>
      <p:pic>
        <p:nvPicPr>
          <p:cNvPr id="5" name="그림 4" descr="텍스트, 실내, 전자기기, 컴퓨터이(가) 표시된 사진&#10;&#10;자동 생성된 설명">
            <a:extLst>
              <a:ext uri="{FF2B5EF4-FFF2-40B4-BE49-F238E27FC236}">
                <a16:creationId xmlns:a16="http://schemas.microsoft.com/office/drawing/2014/main" id="{209C3172-8553-CA4A-835A-A27EB7690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-1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956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6DE012D8-38FA-B94A-AC5F-E952B747821E}"/>
              </a:ext>
            </a:extLst>
          </p:cNvPr>
          <p:cNvGrpSpPr/>
          <p:nvPr/>
        </p:nvGrpSpPr>
        <p:grpSpPr>
          <a:xfrm>
            <a:off x="432571" y="755377"/>
            <a:ext cx="11326858" cy="5347245"/>
            <a:chOff x="299037" y="1074053"/>
            <a:chExt cx="11326858" cy="53472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8AF2D6C-EF11-DC4A-9256-A52104B343EF}"/>
                </a:ext>
              </a:extLst>
            </p:cNvPr>
            <p:cNvSpPr txBox="1"/>
            <p:nvPr/>
          </p:nvSpPr>
          <p:spPr>
            <a:xfrm>
              <a:off x="299037" y="1074053"/>
              <a:ext cx="5940601" cy="2031325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381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" altLang="ko-Kore-KR" dirty="0">
                  <a:solidFill>
                    <a:srgbClr val="D55FDE"/>
                  </a:solidFill>
                </a:rPr>
                <a:t>int </a:t>
              </a:r>
              <a:r>
                <a:rPr lang="en" altLang="ko-Kore-KR" dirty="0">
                  <a:solidFill>
                    <a:srgbClr val="EF596F"/>
                  </a:solidFill>
                </a:rPr>
                <a:t>width </a:t>
              </a:r>
              <a:r>
                <a:rPr lang="en" altLang="ko-Kore-KR" dirty="0"/>
                <a:t>= </a:t>
              </a:r>
              <a:r>
                <a:rPr lang="en" altLang="ko-Kore-KR" dirty="0">
                  <a:solidFill>
                    <a:srgbClr val="D19A66"/>
                  </a:solidFill>
                </a:rPr>
                <a:t>1</a:t>
              </a:r>
              <a:r>
                <a:rPr lang="en" altLang="ko-Kore-KR" dirty="0"/>
                <a:t>, </a:t>
              </a:r>
              <a:r>
                <a:rPr lang="en" altLang="ko-Kore-KR" dirty="0">
                  <a:solidFill>
                    <a:srgbClr val="EF596F"/>
                  </a:solidFill>
                </a:rPr>
                <a:t>height </a:t>
              </a:r>
              <a:r>
                <a:rPr lang="en" altLang="ko-Kore-KR" dirty="0"/>
                <a:t>= </a:t>
              </a:r>
              <a:r>
                <a:rPr lang="en" altLang="ko-Kore-KR" dirty="0">
                  <a:solidFill>
                    <a:srgbClr val="D19A66"/>
                  </a:solidFill>
                </a:rPr>
                <a:t>1</a:t>
              </a:r>
              <a:r>
                <a:rPr lang="en" altLang="ko-Kore-KR" dirty="0"/>
                <a:t>;</a:t>
              </a:r>
              <a:br>
                <a:rPr lang="en" altLang="ko-Kore-KR" dirty="0"/>
              </a:br>
              <a:br>
                <a:rPr lang="en" altLang="ko-Kore-KR" dirty="0"/>
              </a:br>
              <a:r>
                <a:rPr lang="en" altLang="ko-Kore-KR" dirty="0">
                  <a:solidFill>
                    <a:srgbClr val="E5C07B"/>
                  </a:solidFill>
                </a:rPr>
                <a:t>@Override</a:t>
              </a:r>
              <a:br>
                <a:rPr lang="en" altLang="ko-Kore-KR" dirty="0">
                  <a:solidFill>
                    <a:srgbClr val="E5C07B"/>
                  </a:solidFill>
                </a:rPr>
              </a:br>
              <a:r>
                <a:rPr lang="en" altLang="ko-Kore-KR" dirty="0">
                  <a:solidFill>
                    <a:srgbClr val="D55FDE"/>
                  </a:solidFill>
                </a:rPr>
                <a:t>public void </a:t>
              </a:r>
              <a:r>
                <a:rPr lang="en" altLang="ko-Kore-KR" dirty="0" err="1">
                  <a:solidFill>
                    <a:srgbClr val="61AFEF"/>
                  </a:solidFill>
                </a:rPr>
                <a:t>onSurfaceChanged</a:t>
              </a:r>
              <a:r>
                <a:rPr lang="en" altLang="ko-Kore-KR" dirty="0">
                  <a:solidFill>
                    <a:srgbClr val="D19A66"/>
                  </a:solidFill>
                </a:rPr>
                <a:t>(</a:t>
              </a:r>
              <a:r>
                <a:rPr lang="en" altLang="ko-Kore-KR" dirty="0">
                  <a:solidFill>
                    <a:srgbClr val="E5C07B"/>
                  </a:solidFill>
                </a:rPr>
                <a:t>GL10 </a:t>
              </a:r>
              <a:r>
                <a:rPr lang="en" altLang="ko-Kore-KR" dirty="0" err="1">
                  <a:solidFill>
                    <a:srgbClr val="D19A66"/>
                  </a:solidFill>
                </a:rPr>
                <a:t>gl</a:t>
              </a:r>
              <a:r>
                <a:rPr lang="en" altLang="ko-Kore-KR" dirty="0"/>
                <a:t>, </a:t>
              </a:r>
              <a:r>
                <a:rPr lang="en" altLang="ko-Kore-KR" dirty="0">
                  <a:solidFill>
                    <a:srgbClr val="D55FDE"/>
                  </a:solidFill>
                </a:rPr>
                <a:t>int </a:t>
              </a:r>
              <a:r>
                <a:rPr lang="en" altLang="ko-Kore-KR" dirty="0">
                  <a:solidFill>
                    <a:srgbClr val="D19A66"/>
                  </a:solidFill>
                </a:rPr>
                <a:t>width</a:t>
              </a:r>
              <a:r>
                <a:rPr lang="en" altLang="ko-Kore-KR" dirty="0"/>
                <a:t>, </a:t>
              </a:r>
              <a:r>
                <a:rPr lang="en" altLang="ko-Kore-KR" dirty="0">
                  <a:solidFill>
                    <a:srgbClr val="D55FDE"/>
                  </a:solidFill>
                </a:rPr>
                <a:t>int </a:t>
              </a:r>
              <a:r>
                <a:rPr lang="en" altLang="ko-Kore-KR" dirty="0">
                  <a:solidFill>
                    <a:srgbClr val="D19A66"/>
                  </a:solidFill>
                </a:rPr>
                <a:t>height) {</a:t>
              </a:r>
              <a:br>
                <a:rPr lang="en" altLang="ko-Kore-KR" dirty="0">
                  <a:solidFill>
                    <a:srgbClr val="D19A66"/>
                  </a:solidFill>
                </a:rPr>
              </a:br>
              <a:r>
                <a:rPr lang="en" altLang="ko-Kore-KR" dirty="0">
                  <a:solidFill>
                    <a:srgbClr val="D19A66"/>
                  </a:solidFill>
                </a:rPr>
                <a:t>  </a:t>
              </a:r>
              <a:r>
                <a:rPr lang="en" altLang="ko-Kore-KR" dirty="0" err="1">
                  <a:solidFill>
                    <a:srgbClr val="D55FDE"/>
                  </a:solidFill>
                </a:rPr>
                <a:t>this</a:t>
              </a:r>
              <a:r>
                <a:rPr lang="en" altLang="ko-Kore-KR" dirty="0" err="1"/>
                <a:t>.</a:t>
              </a:r>
              <a:r>
                <a:rPr lang="en" altLang="ko-Kore-KR" dirty="0" err="1">
                  <a:solidFill>
                    <a:srgbClr val="EF596F"/>
                  </a:solidFill>
                </a:rPr>
                <a:t>width</a:t>
              </a:r>
              <a:r>
                <a:rPr lang="en" altLang="ko-Kore-KR" dirty="0">
                  <a:solidFill>
                    <a:srgbClr val="EF596F"/>
                  </a:solidFill>
                </a:rPr>
                <a:t> </a:t>
              </a:r>
              <a:r>
                <a:rPr lang="en" altLang="ko-Kore-KR" dirty="0"/>
                <a:t>= </a:t>
              </a:r>
              <a:r>
                <a:rPr lang="en" altLang="ko-Kore-KR" dirty="0">
                  <a:solidFill>
                    <a:srgbClr val="D19A66"/>
                  </a:solidFill>
                </a:rPr>
                <a:t>width</a:t>
              </a:r>
              <a:r>
                <a:rPr lang="en" altLang="ko-Kore-KR" dirty="0"/>
                <a:t>;</a:t>
              </a:r>
              <a:br>
                <a:rPr lang="en" altLang="ko-Kore-KR" dirty="0"/>
              </a:br>
              <a:r>
                <a:rPr lang="en" altLang="ko-Kore-KR" dirty="0"/>
                <a:t>  </a:t>
              </a:r>
              <a:r>
                <a:rPr lang="en" altLang="ko-Kore-KR" dirty="0" err="1">
                  <a:solidFill>
                    <a:srgbClr val="D55FDE"/>
                  </a:solidFill>
                </a:rPr>
                <a:t>this</a:t>
              </a:r>
              <a:r>
                <a:rPr lang="en" altLang="ko-Kore-KR" dirty="0" err="1"/>
                <a:t>.</a:t>
              </a:r>
              <a:r>
                <a:rPr lang="en" altLang="ko-Kore-KR" dirty="0" err="1">
                  <a:solidFill>
                    <a:srgbClr val="EF596F"/>
                  </a:solidFill>
                </a:rPr>
                <a:t>height</a:t>
              </a:r>
              <a:r>
                <a:rPr lang="en" altLang="ko-Kore-KR" dirty="0">
                  <a:solidFill>
                    <a:srgbClr val="EF596F"/>
                  </a:solidFill>
                </a:rPr>
                <a:t> </a:t>
              </a:r>
              <a:r>
                <a:rPr lang="en" altLang="ko-Kore-KR" dirty="0"/>
                <a:t>= </a:t>
              </a:r>
              <a:r>
                <a:rPr lang="en" altLang="ko-Kore-KR" dirty="0">
                  <a:solidFill>
                    <a:srgbClr val="D19A66"/>
                  </a:solidFill>
                </a:rPr>
                <a:t>height</a:t>
              </a:r>
              <a:r>
                <a:rPr lang="en" altLang="ko-Kore-KR" dirty="0"/>
                <a:t>;</a:t>
              </a:r>
            </a:p>
            <a:p>
              <a:r>
                <a:rPr lang="en" altLang="ko-Kore-KR" dirty="0">
                  <a:solidFill>
                    <a:srgbClr val="D19A66"/>
                  </a:solidFill>
                </a:rPr>
                <a:t>…</a:t>
              </a:r>
              <a:endParaRPr kumimoji="1" lang="ko-Kore-KR" alt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40947D8-5565-914E-A802-8D850B37666F}"/>
                </a:ext>
              </a:extLst>
            </p:cNvPr>
            <p:cNvSpPr txBox="1"/>
            <p:nvPr/>
          </p:nvSpPr>
          <p:spPr>
            <a:xfrm>
              <a:off x="299037" y="3312755"/>
              <a:ext cx="11326858" cy="310854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" altLang="ko-Kore-KR" sz="1400" dirty="0">
                  <a:solidFill>
                    <a:srgbClr val="E5C07B"/>
                  </a:solidFill>
                </a:rPr>
                <a:t>@Override</a:t>
              </a:r>
              <a:br>
                <a:rPr lang="en" altLang="ko-Kore-KR" sz="1400" dirty="0">
                  <a:solidFill>
                    <a:srgbClr val="E5C07B"/>
                  </a:solidFill>
                </a:rPr>
              </a:br>
              <a:r>
                <a:rPr lang="en" altLang="ko-Kore-KR" sz="1400" dirty="0">
                  <a:solidFill>
                    <a:srgbClr val="D55FDE"/>
                  </a:solidFill>
                </a:rPr>
                <a:t>public void </a:t>
              </a:r>
              <a:r>
                <a:rPr lang="en" altLang="ko-Kore-KR" sz="1400" dirty="0" err="1">
                  <a:solidFill>
                    <a:srgbClr val="61AFEF"/>
                  </a:solidFill>
                </a:rPr>
                <a:t>onDrawFrame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400" dirty="0">
                  <a:solidFill>
                    <a:srgbClr val="E5C07B"/>
                  </a:solidFill>
                </a:rPr>
                <a:t>GL10 </a:t>
              </a:r>
              <a:r>
                <a:rPr lang="en" altLang="ko-Kore-KR" sz="1400" dirty="0" err="1">
                  <a:solidFill>
                    <a:srgbClr val="D19A66"/>
                  </a:solidFill>
                </a:rPr>
                <a:t>gl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) {</a:t>
              </a:r>
              <a:br>
                <a:rPr lang="en" altLang="ko-Kore-KR" sz="1400" dirty="0">
                  <a:solidFill>
                    <a:srgbClr val="D19A66"/>
                  </a:solidFill>
                </a:rPr>
              </a:br>
              <a:r>
                <a:rPr lang="en" altLang="ko-Kore-KR" sz="1400" dirty="0">
                  <a:solidFill>
                    <a:srgbClr val="D19A66"/>
                  </a:solidFill>
                </a:rPr>
                <a:t>  </a:t>
              </a:r>
              <a:r>
                <a:rPr lang="en" altLang="ko-Kore-KR" sz="1400" dirty="0">
                  <a:solidFill>
                    <a:srgbClr val="D55FDE"/>
                  </a:solidFill>
                </a:rPr>
                <a:t>if 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400" dirty="0">
                  <a:solidFill>
                    <a:srgbClr val="EF596F"/>
                  </a:solidFill>
                </a:rPr>
                <a:t>session </a:t>
              </a:r>
              <a:r>
                <a:rPr lang="en" altLang="ko-Kore-KR" sz="1400" dirty="0"/>
                <a:t>== </a:t>
              </a:r>
              <a:r>
                <a:rPr lang="en" altLang="ko-Kore-KR" sz="1400" dirty="0">
                  <a:solidFill>
                    <a:srgbClr val="D55FDE"/>
                  </a:solidFill>
                </a:rPr>
                <a:t>null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) </a:t>
              </a:r>
              <a:r>
                <a:rPr lang="en" altLang="ko-Kore-KR" sz="1400" dirty="0">
                  <a:solidFill>
                    <a:srgbClr val="D55FDE"/>
                  </a:solidFill>
                </a:rPr>
                <a:t>return</a:t>
              </a:r>
              <a:r>
                <a:rPr lang="en" altLang="ko-Kore-KR" sz="1400" dirty="0"/>
                <a:t>;</a:t>
              </a:r>
              <a:br>
                <a:rPr lang="en" altLang="ko-Kore-KR" sz="1400" dirty="0"/>
              </a:br>
              <a:br>
                <a:rPr lang="en" altLang="ko-Kore-KR" sz="1400" dirty="0"/>
              </a:br>
              <a:r>
                <a:rPr lang="en" altLang="ko-Kore-KR" sz="1400" dirty="0"/>
                <a:t>  </a:t>
              </a:r>
              <a:r>
                <a:rPr lang="en" altLang="ko-Kore-KR" sz="1400" dirty="0">
                  <a:solidFill>
                    <a:srgbClr val="D55FDE"/>
                  </a:solidFill>
                </a:rPr>
                <a:t>try 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{</a:t>
              </a:r>
              <a:br>
                <a:rPr lang="en" altLang="ko-Kore-KR" sz="1400" dirty="0">
                  <a:solidFill>
                    <a:srgbClr val="D19A66"/>
                  </a:solidFill>
                </a:rPr>
              </a:br>
              <a:r>
                <a:rPr lang="en" altLang="ko-Kore-KR" sz="1400" dirty="0">
                  <a:solidFill>
                    <a:srgbClr val="D19A66"/>
                  </a:solidFill>
                </a:rPr>
                <a:t>    </a:t>
              </a:r>
              <a:r>
                <a:rPr lang="en" altLang="ko-Kore-KR" sz="1400" dirty="0" err="1">
                  <a:solidFill>
                    <a:srgbClr val="EF596F"/>
                  </a:solidFill>
                </a:rPr>
                <a:t>session</a:t>
              </a:r>
              <a:r>
                <a:rPr lang="en" altLang="ko-Kore-KR" sz="1400" dirty="0" err="1"/>
                <a:t>.</a:t>
              </a:r>
              <a:r>
                <a:rPr lang="en" altLang="ko-Kore-KR" sz="1400" dirty="0" err="1">
                  <a:solidFill>
                    <a:srgbClr val="61AFEF"/>
                  </a:solidFill>
                </a:rPr>
                <a:t>setCameraTextureName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400" dirty="0" err="1">
                  <a:solidFill>
                    <a:srgbClr val="EF596F"/>
                  </a:solidFill>
                </a:rPr>
                <a:t>background</a:t>
              </a:r>
              <a:r>
                <a:rPr lang="en" altLang="ko-Kore-KR" sz="1400" dirty="0" err="1"/>
                <a:t>.</a:t>
              </a:r>
              <a:r>
                <a:rPr lang="en" altLang="ko-Kore-KR" sz="1400" dirty="0" err="1">
                  <a:solidFill>
                    <a:srgbClr val="EF596F"/>
                  </a:solidFill>
                </a:rPr>
                <a:t>texID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)</a:t>
              </a:r>
              <a:r>
                <a:rPr lang="en" altLang="ko-Kore-KR" sz="1400" dirty="0"/>
                <a:t>;</a:t>
              </a:r>
              <a:br>
                <a:rPr lang="en" altLang="ko-Kore-KR" sz="1400" dirty="0"/>
              </a:br>
              <a:r>
                <a:rPr lang="en" altLang="ko-Kore-KR" sz="1400" dirty="0"/>
                <a:t>    </a:t>
              </a:r>
              <a:r>
                <a:rPr lang="en" altLang="ko-Kore-KR" sz="1400" dirty="0" err="1">
                  <a:solidFill>
                    <a:srgbClr val="EF596F"/>
                  </a:solidFill>
                </a:rPr>
                <a:t>session</a:t>
              </a:r>
              <a:r>
                <a:rPr lang="en" altLang="ko-Kore-KR" sz="1400" dirty="0" err="1"/>
                <a:t>.</a:t>
              </a:r>
              <a:r>
                <a:rPr lang="en" altLang="ko-Kore-KR" sz="1400" dirty="0" err="1">
                  <a:solidFill>
                    <a:srgbClr val="61AFEF"/>
                  </a:solidFill>
                </a:rPr>
                <a:t>setDisplayGeometry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(((</a:t>
              </a:r>
              <a:r>
                <a:rPr lang="en" altLang="ko-Kore-KR" sz="1400" dirty="0" err="1">
                  <a:solidFill>
                    <a:srgbClr val="E5C07B"/>
                  </a:solidFill>
                </a:rPr>
                <a:t>WindowManager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) </a:t>
              </a:r>
              <a:r>
                <a:rPr lang="en" altLang="ko-Kore-KR" sz="1400" dirty="0" err="1">
                  <a:solidFill>
                    <a:srgbClr val="D55FDE"/>
                  </a:solidFill>
                </a:rPr>
                <a:t>this</a:t>
              </a:r>
              <a:r>
                <a:rPr lang="en" altLang="ko-Kore-KR" sz="1400" dirty="0" err="1"/>
                <a:t>.</a:t>
              </a:r>
              <a:r>
                <a:rPr lang="en" altLang="ko-Kore-KR" sz="1400" dirty="0" err="1">
                  <a:solidFill>
                    <a:srgbClr val="61AFEF"/>
                  </a:solidFill>
                </a:rPr>
                <a:t>getSystemService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400" dirty="0" err="1">
                  <a:solidFill>
                    <a:srgbClr val="E5C07B"/>
                  </a:solidFill>
                </a:rPr>
                <a:t>Context</a:t>
              </a:r>
              <a:r>
                <a:rPr lang="en" altLang="ko-Kore-KR" sz="1400" dirty="0" err="1"/>
                <a:t>.</a:t>
              </a:r>
              <a:r>
                <a:rPr lang="en" altLang="ko-Kore-KR" sz="1400" dirty="0" err="1">
                  <a:solidFill>
                    <a:srgbClr val="D19A66"/>
                  </a:solidFill>
                </a:rPr>
                <a:t>WINDOW_SERVICE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))</a:t>
              </a:r>
              <a:r>
                <a:rPr lang="en" altLang="ko-Kore-KR" sz="1400" dirty="0"/>
                <a:t>.</a:t>
              </a:r>
              <a:r>
                <a:rPr lang="en" altLang="ko-Kore-KR" sz="1400" dirty="0" err="1">
                  <a:solidFill>
                    <a:srgbClr val="61AFEF"/>
                  </a:solidFill>
                </a:rPr>
                <a:t>getDefaultDisplay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()</a:t>
              </a:r>
              <a:r>
                <a:rPr lang="en" altLang="ko-Kore-KR" sz="1400" dirty="0"/>
                <a:t>.</a:t>
              </a:r>
              <a:r>
                <a:rPr lang="en" altLang="ko-Kore-KR" sz="1400" dirty="0" err="1">
                  <a:solidFill>
                    <a:srgbClr val="61AFEF"/>
                  </a:solidFill>
                </a:rPr>
                <a:t>getRotation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()</a:t>
              </a:r>
              <a:r>
                <a:rPr lang="en" altLang="ko-Kore-KR" sz="1400" dirty="0"/>
                <a:t>, </a:t>
              </a:r>
              <a:r>
                <a:rPr lang="en" altLang="ko-Kore-KR" sz="1400" dirty="0">
                  <a:solidFill>
                    <a:srgbClr val="EF596F"/>
                  </a:solidFill>
                </a:rPr>
                <a:t>width</a:t>
              </a:r>
              <a:r>
                <a:rPr lang="en" altLang="ko-Kore-KR" sz="1400" dirty="0"/>
                <a:t>, </a:t>
              </a:r>
              <a:r>
                <a:rPr lang="en" altLang="ko-Kore-KR" sz="1400" dirty="0">
                  <a:solidFill>
                    <a:srgbClr val="EF596F"/>
                  </a:solidFill>
                </a:rPr>
                <a:t>height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)</a:t>
              </a:r>
              <a:r>
                <a:rPr lang="en" altLang="ko-Kore-KR" sz="1400" dirty="0"/>
                <a:t>;</a:t>
              </a:r>
              <a:br>
                <a:rPr lang="en" altLang="ko-Kore-KR" sz="1400" dirty="0"/>
              </a:br>
              <a:br>
                <a:rPr lang="en" altLang="ko-Kore-KR" sz="1400" dirty="0"/>
              </a:br>
              <a:r>
                <a:rPr lang="en" altLang="ko-Kore-KR" sz="1400" dirty="0"/>
                <a:t>    </a:t>
              </a:r>
              <a:r>
                <a:rPr lang="en" altLang="ko-Kore-KR" sz="1400" dirty="0" err="1">
                  <a:solidFill>
                    <a:srgbClr val="EF596F"/>
                  </a:solidFill>
                </a:rPr>
                <a:t>session</a:t>
              </a:r>
              <a:r>
                <a:rPr lang="en" altLang="ko-Kore-KR" sz="1400" dirty="0" err="1"/>
                <a:t>.</a:t>
              </a:r>
              <a:r>
                <a:rPr lang="en" altLang="ko-Kore-KR" sz="1400" dirty="0" err="1">
                  <a:solidFill>
                    <a:srgbClr val="61AFEF"/>
                  </a:solidFill>
                </a:rPr>
                <a:t>update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()</a:t>
              </a:r>
              <a:r>
                <a:rPr lang="en" altLang="ko-Kore-KR" sz="1400" dirty="0"/>
                <a:t>;</a:t>
              </a:r>
              <a:br>
                <a:rPr lang="en" altLang="ko-Kore-KR" sz="1400" dirty="0"/>
              </a:br>
              <a:r>
                <a:rPr lang="en" altLang="ko-Kore-KR" sz="1400" dirty="0"/>
                <a:t>  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} </a:t>
              </a:r>
              <a:r>
                <a:rPr lang="en" altLang="ko-Kore-KR" sz="1400" dirty="0">
                  <a:solidFill>
                    <a:srgbClr val="D55FDE"/>
                  </a:solidFill>
                </a:rPr>
                <a:t>catch 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400" dirty="0" err="1">
                  <a:solidFill>
                    <a:srgbClr val="E5C07B"/>
                  </a:solidFill>
                </a:rPr>
                <a:t>CameraNotAvailableException</a:t>
              </a:r>
              <a:r>
                <a:rPr lang="en" altLang="ko-Kore-KR" sz="1400" dirty="0">
                  <a:solidFill>
                    <a:srgbClr val="E5C07B"/>
                  </a:solidFill>
                </a:rPr>
                <a:t> 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e) {</a:t>
              </a:r>
              <a:br>
                <a:rPr lang="en" altLang="ko-Kore-KR" sz="1400" dirty="0">
                  <a:solidFill>
                    <a:srgbClr val="D19A66"/>
                  </a:solidFill>
                </a:rPr>
              </a:br>
              <a:r>
                <a:rPr lang="en" altLang="ko-Kore-KR" sz="1400" dirty="0">
                  <a:solidFill>
                    <a:srgbClr val="D19A66"/>
                  </a:solidFill>
                </a:rPr>
                <a:t>    </a:t>
              </a:r>
              <a:r>
                <a:rPr lang="en" altLang="ko-Kore-KR" sz="1400" dirty="0" err="1">
                  <a:solidFill>
                    <a:srgbClr val="D19A66"/>
                  </a:solidFill>
                </a:rPr>
                <a:t>e</a:t>
              </a:r>
              <a:r>
                <a:rPr lang="en" altLang="ko-Kore-KR" sz="1400" dirty="0" err="1"/>
                <a:t>.</a:t>
              </a:r>
              <a:r>
                <a:rPr lang="en" altLang="ko-Kore-KR" sz="1400" dirty="0" err="1">
                  <a:solidFill>
                    <a:srgbClr val="61AFEF"/>
                  </a:solidFill>
                </a:rPr>
                <a:t>printStackTrace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()</a:t>
              </a:r>
              <a:r>
                <a:rPr lang="en" altLang="ko-Kore-KR" sz="1400" dirty="0"/>
                <a:t>;</a:t>
              </a:r>
              <a:br>
                <a:rPr lang="en" altLang="ko-Kore-KR" sz="1400" dirty="0"/>
              </a:br>
              <a:r>
                <a:rPr lang="en" altLang="ko-Kore-KR" sz="1400" dirty="0"/>
                <a:t>  </a:t>
              </a:r>
              <a:r>
                <a:rPr lang="en" altLang="ko-Kore-KR" sz="1400" dirty="0">
                  <a:solidFill>
                    <a:srgbClr val="D19A66"/>
                  </a:solidFill>
                </a:rPr>
                <a:t>}</a:t>
              </a:r>
            </a:p>
            <a:p>
              <a:r>
                <a:rPr lang="en" altLang="ko-Kore-KR" sz="1400" dirty="0">
                  <a:solidFill>
                    <a:srgbClr val="D19A66"/>
                  </a:solidFill>
                </a:rPr>
                <a:t>  </a:t>
              </a:r>
            </a:p>
            <a:p>
              <a:r>
                <a:rPr lang="en" altLang="ko-Kore-KR" sz="1400" dirty="0">
                  <a:solidFill>
                    <a:srgbClr val="D19A66"/>
                  </a:solidFill>
                </a:rPr>
                <a:t>  …</a:t>
              </a:r>
              <a:endParaRPr kumimoji="1" lang="ko-Kore-KR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04266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88578415-67D8-8145-81CA-0885D4C3D9F7}"/>
              </a:ext>
            </a:extLst>
          </p:cNvPr>
          <p:cNvGrpSpPr/>
          <p:nvPr/>
        </p:nvGrpSpPr>
        <p:grpSpPr>
          <a:xfrm>
            <a:off x="432571" y="102982"/>
            <a:ext cx="11326858" cy="6063457"/>
            <a:chOff x="432571" y="303430"/>
            <a:chExt cx="11326858" cy="606345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DF5A0D1-05A5-A54A-B136-2928CFAA609C}"/>
                </a:ext>
              </a:extLst>
            </p:cNvPr>
            <p:cNvSpPr txBox="1"/>
            <p:nvPr/>
          </p:nvSpPr>
          <p:spPr>
            <a:xfrm>
              <a:off x="432571" y="303430"/>
              <a:ext cx="11326858" cy="206210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" altLang="ko-Kore-KR" sz="1600" dirty="0">
                  <a:solidFill>
                    <a:srgbClr val="5C6370"/>
                  </a:solidFill>
                </a:rPr>
                <a:t>//    Bitmap </a:t>
              </a:r>
              <a:r>
                <a:rPr lang="en" altLang="ko-Kore-KR" sz="1600" dirty="0" err="1">
                  <a:solidFill>
                    <a:srgbClr val="5C6370"/>
                  </a:solidFill>
                </a:rPr>
                <a:t>texBitmap</a:t>
              </a:r>
              <a:r>
                <a:rPr lang="en" altLang="ko-Kore-KR" sz="1600" dirty="0">
                  <a:solidFill>
                    <a:srgbClr val="5C6370"/>
                  </a:solidFill>
                </a:rPr>
                <a:t> = </a:t>
              </a:r>
              <a:r>
                <a:rPr lang="en" altLang="ko-Kore-KR" sz="1600" dirty="0" err="1">
                  <a:solidFill>
                    <a:srgbClr val="5C6370"/>
                  </a:solidFill>
                </a:rPr>
                <a:t>BitmapFactory.decodeStream</a:t>
              </a:r>
              <a:r>
                <a:rPr lang="en" altLang="ko-Kore-KR" sz="1600" dirty="0">
                  <a:solidFill>
                    <a:srgbClr val="5C6370"/>
                  </a:solidFill>
                </a:rPr>
                <a:t>(</a:t>
              </a:r>
              <a:r>
                <a:rPr lang="en" altLang="ko-Kore-KR" sz="1600" dirty="0" err="1">
                  <a:solidFill>
                    <a:srgbClr val="5C6370"/>
                  </a:solidFill>
                </a:rPr>
                <a:t>context.getAssets</a:t>
              </a:r>
              <a:r>
                <a:rPr lang="en" altLang="ko-Kore-KR" sz="1600" dirty="0">
                  <a:solidFill>
                    <a:srgbClr val="5C6370"/>
                  </a:solidFill>
                </a:rPr>
                <a:t>().open("frame1.png"));</a:t>
              </a:r>
              <a:br>
                <a:rPr lang="en" altLang="ko-Kore-KR" sz="1600" dirty="0">
                  <a:solidFill>
                    <a:srgbClr val="5C6370"/>
                  </a:solidFill>
                </a:rPr>
              </a:br>
              <a:r>
                <a:rPr lang="en" altLang="ko-Kore-KR" sz="1600" dirty="0">
                  <a:solidFill>
                    <a:srgbClr val="5C6370"/>
                  </a:solidFill>
                </a:rPr>
                <a:t>   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61AFEF"/>
                  </a:solidFill>
                </a:rPr>
                <a:t>glBindTexture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GLES11Ext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GL_TEXTURE_EXTERNAL_OES</a:t>
              </a:r>
              <a:r>
                <a:rPr lang="en" altLang="ko-Kore-KR" sz="1600" dirty="0"/>
                <a:t>, </a:t>
              </a:r>
              <a:r>
                <a:rPr lang="en" altLang="ko-Kore-KR" sz="1600" dirty="0" err="1">
                  <a:solidFill>
                    <a:srgbClr val="EF596F"/>
                  </a:solidFill>
                </a:rPr>
                <a:t>texID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)</a:t>
              </a:r>
              <a:r>
                <a:rPr lang="en" altLang="ko-Kore-KR" sz="1600" dirty="0"/>
                <a:t>;</a:t>
              </a:r>
              <a:br>
                <a:rPr lang="en" altLang="ko-Kore-KR" sz="1600" dirty="0"/>
              </a:br>
              <a:r>
                <a:rPr lang="en" altLang="ko-Kore-KR" sz="1600" dirty="0">
                  <a:solidFill>
                    <a:srgbClr val="5C6370"/>
                  </a:solidFill>
                </a:rPr>
                <a:t>//    GLUtils.texImage2D(GLES20.GL_TEXTURE_2D, 0, </a:t>
              </a:r>
              <a:r>
                <a:rPr lang="en" altLang="ko-Kore-KR" sz="1600" dirty="0" err="1">
                  <a:solidFill>
                    <a:srgbClr val="5C6370"/>
                  </a:solidFill>
                </a:rPr>
                <a:t>texBitmap</a:t>
              </a:r>
              <a:r>
                <a:rPr lang="en" altLang="ko-Kore-KR" sz="1600" dirty="0">
                  <a:solidFill>
                    <a:srgbClr val="5C6370"/>
                  </a:solidFill>
                </a:rPr>
                <a:t>, 0);</a:t>
              </a:r>
              <a:br>
                <a:rPr lang="en" altLang="ko-Kore-KR" sz="1600" dirty="0">
                  <a:solidFill>
                    <a:srgbClr val="5C6370"/>
                  </a:solidFill>
                </a:rPr>
              </a:br>
              <a:r>
                <a:rPr lang="en" altLang="ko-Kore-KR" sz="1600" dirty="0">
                  <a:solidFill>
                    <a:srgbClr val="5C6370"/>
                  </a:solidFill>
                </a:rPr>
                <a:t>   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61AFEF"/>
                  </a:solidFill>
                </a:rPr>
                <a:t>glTexParameteri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GLES11Ext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GL_TEXTURE_EXTERNAL_OES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GL_TEXTURE_WRAP_S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GL_CLAMP_TO_EDGE)</a:t>
              </a:r>
              <a:r>
                <a:rPr lang="en" altLang="ko-Kore-KR" sz="1600" dirty="0"/>
                <a:t>;</a:t>
              </a:r>
              <a:br>
                <a:rPr lang="en" altLang="ko-Kore-KR" sz="1600" dirty="0"/>
              </a:br>
              <a:r>
                <a:rPr lang="en" altLang="ko-Kore-KR" sz="1600" dirty="0"/>
                <a:t>   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61AFEF"/>
                  </a:solidFill>
                </a:rPr>
                <a:t>glTexParameteri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GLES11Ext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GL_TEXTURE_EXTERNAL_OES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GL_TEXTURE_WRAP_T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GL_CLAMP_TO_EDGE)</a:t>
              </a:r>
              <a:r>
                <a:rPr lang="en" altLang="ko-Kore-KR" sz="1600" dirty="0"/>
                <a:t>;</a:t>
              </a:r>
              <a:br>
                <a:rPr lang="en" altLang="ko-Kore-KR" sz="1600" dirty="0"/>
              </a:br>
              <a:r>
                <a:rPr lang="en" altLang="ko-Kore-KR" sz="1600" dirty="0"/>
                <a:t>   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61AFEF"/>
                  </a:solidFill>
                </a:rPr>
                <a:t>glTexParameteri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GLES11Ext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GL_TEXTURE_EXTERNAL_OES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GL_TEXTURE_MIN_FILTER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GL_LINEAR)</a:t>
              </a:r>
              <a:r>
                <a:rPr lang="en" altLang="ko-Kore-KR" sz="1600" dirty="0"/>
                <a:t>;</a:t>
              </a:r>
              <a:br>
                <a:rPr lang="en" altLang="ko-Kore-KR" sz="1600" dirty="0"/>
              </a:br>
              <a:r>
                <a:rPr lang="en" altLang="ko-Kore-KR" sz="1600" dirty="0"/>
                <a:t>   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61AFEF"/>
                  </a:solidFill>
                </a:rPr>
                <a:t>glTexParameteri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GLES11Ext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GL_TEXTURE_EXTERNAL_OES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GL_TEXTURE_MAG_FILTER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GL_LINEAR)</a:t>
              </a:r>
              <a:r>
                <a:rPr lang="en" altLang="ko-Kore-KR" sz="1600" dirty="0"/>
                <a:t>;</a:t>
              </a:r>
              <a:br>
                <a:rPr lang="en" altLang="ko-Kore-KR" sz="1600" dirty="0"/>
              </a:br>
              <a:r>
                <a:rPr lang="en" altLang="ko-Kore-KR" sz="1600" dirty="0"/>
                <a:t>   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61AFEF"/>
                  </a:solidFill>
                </a:rPr>
                <a:t>glBindTexture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GLES11Ext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GL_TEXTURE_EXTERNAL_OES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0)</a:t>
              </a:r>
              <a:r>
                <a:rPr lang="en" altLang="ko-Kore-KR" sz="1600" dirty="0"/>
                <a:t>;</a:t>
              </a:r>
              <a:endParaRPr kumimoji="1" lang="ko-Kore-KR" altLang="en-US" sz="1600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169ECF-7102-BB48-9174-96DB00FBCFD3}"/>
                </a:ext>
              </a:extLst>
            </p:cNvPr>
            <p:cNvSpPr txBox="1"/>
            <p:nvPr/>
          </p:nvSpPr>
          <p:spPr>
            <a:xfrm>
              <a:off x="432571" y="2552644"/>
              <a:ext cx="6125884" cy="1077218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61AFEF"/>
                  </a:solidFill>
                </a:rPr>
                <a:t>glActiveTexture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GL_TEXTURE0)</a:t>
              </a:r>
              <a:r>
                <a:rPr lang="en" altLang="ko-Kore-KR" sz="1600" dirty="0"/>
                <a:t>;</a:t>
              </a:r>
              <a:br>
                <a:rPr lang="en" altLang="ko-Kore-KR" sz="1600" dirty="0"/>
              </a:b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61AFEF"/>
                  </a:solidFill>
                </a:rPr>
                <a:t>glBindTexture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GLES11Ext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GL_TEXTURE_EXTERNAL_OES</a:t>
              </a:r>
              <a:r>
                <a:rPr lang="en" altLang="ko-Kore-KR" sz="1600" dirty="0"/>
                <a:t>, </a:t>
              </a:r>
              <a:r>
                <a:rPr lang="en" altLang="ko-Kore-KR" sz="1600" dirty="0" err="1">
                  <a:solidFill>
                    <a:srgbClr val="EF596F"/>
                  </a:solidFill>
                </a:rPr>
                <a:t>texID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)</a:t>
              </a:r>
              <a:r>
                <a:rPr lang="en" altLang="ko-Kore-KR" sz="1600" dirty="0"/>
                <a:t>;</a:t>
              </a:r>
              <a:br>
                <a:rPr lang="en" altLang="ko-Kore-KR" sz="1600" dirty="0"/>
              </a:br>
              <a:r>
                <a:rPr lang="en" altLang="ko-Kore-KR" sz="1600" dirty="0">
                  <a:solidFill>
                    <a:srgbClr val="D55FDE"/>
                  </a:solidFill>
                </a:rPr>
                <a:t>int </a:t>
              </a:r>
              <a:r>
                <a:rPr lang="en" altLang="ko-Kore-KR" sz="1600" dirty="0"/>
                <a:t>pos =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61AFEF"/>
                  </a:solidFill>
                </a:rPr>
                <a:t>glGetUniformLocation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600" dirty="0">
                  <a:solidFill>
                    <a:srgbClr val="EF596F"/>
                  </a:solidFill>
                </a:rPr>
                <a:t>program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</a:t>
              </a:r>
              <a:r>
                <a:rPr lang="en" altLang="ko-Kore-KR" sz="1600" dirty="0" err="1">
                  <a:solidFill>
                    <a:srgbClr val="89CA78"/>
                  </a:solidFill>
                </a:rPr>
                <a:t>tex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)</a:t>
              </a:r>
              <a:r>
                <a:rPr lang="en" altLang="ko-Kore-KR" sz="1600" dirty="0"/>
                <a:t>;</a:t>
              </a:r>
              <a:br>
                <a:rPr lang="en" altLang="ko-Kore-KR" sz="1600" dirty="0"/>
              </a:b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61AFEF"/>
                  </a:solidFill>
                </a:rPr>
                <a:t>glUniform1i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(</a:t>
              </a:r>
              <a:r>
                <a:rPr lang="en" altLang="ko-Kore-KR" sz="1600" dirty="0"/>
                <a:t>pos,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GLES20</a:t>
              </a:r>
              <a:r>
                <a:rPr lang="en" altLang="ko-Kore-KR" sz="1600" dirty="0"/>
                <a:t>.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GL_TEXTURE0)</a:t>
              </a:r>
              <a:r>
                <a:rPr lang="en" altLang="ko-Kore-KR" sz="1600" dirty="0"/>
                <a:t>;</a:t>
              </a:r>
              <a:endParaRPr kumimoji="1" lang="ko-Kore-KR" altLang="en-US" sz="16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49480ED-B285-3D41-9809-BEEA466755AB}"/>
                </a:ext>
              </a:extLst>
            </p:cNvPr>
            <p:cNvSpPr txBox="1"/>
            <p:nvPr/>
          </p:nvSpPr>
          <p:spPr>
            <a:xfrm>
              <a:off x="5633545" y="3319899"/>
              <a:ext cx="6125884" cy="3046988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" altLang="ko-Kore-KR" sz="1600" dirty="0">
                  <a:solidFill>
                    <a:srgbClr val="D55FDE"/>
                  </a:solidFill>
                </a:rPr>
                <a:t>private final </a:t>
              </a:r>
              <a:r>
                <a:rPr lang="en" altLang="ko-Kore-KR" sz="1600" dirty="0">
                  <a:solidFill>
                    <a:srgbClr val="E5C07B"/>
                  </a:solidFill>
                </a:rPr>
                <a:t>String </a:t>
              </a:r>
              <a:r>
                <a:rPr lang="en" altLang="ko-Kore-KR" sz="1600" dirty="0" err="1">
                  <a:solidFill>
                    <a:srgbClr val="EF596F"/>
                  </a:solidFill>
                </a:rPr>
                <a:t>fscode</a:t>
              </a:r>
              <a:r>
                <a:rPr lang="en" altLang="ko-Kore-KR" sz="1600" dirty="0">
                  <a:solidFill>
                    <a:srgbClr val="EF596F"/>
                  </a:solidFill>
                </a:rPr>
                <a:t> </a:t>
              </a:r>
              <a:r>
                <a:rPr lang="en" altLang="ko-Kore-KR" sz="1600" dirty="0"/>
                <a:t>=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"" </a:t>
              </a:r>
              <a:r>
                <a:rPr lang="en" altLang="ko-Kore-KR" sz="1600" dirty="0"/>
                <a:t>+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"#extension </a:t>
              </a:r>
              <a:r>
                <a:rPr lang="en" altLang="ko-Kore-KR" sz="1600" dirty="0" err="1">
                  <a:solidFill>
                    <a:srgbClr val="89CA78"/>
                  </a:solidFill>
                </a:rPr>
                <a:t>GL_OES_EGL_image_external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 : require</a:t>
              </a:r>
              <a:r>
                <a:rPr lang="en" altLang="ko-Kore-KR" sz="1600" dirty="0">
                  <a:solidFill>
                    <a:srgbClr val="2BBAC5"/>
                  </a:solidFill>
                </a:rPr>
                <a:t>\n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 </a:t>
              </a:r>
              <a:r>
                <a:rPr lang="en" altLang="ko-Kore-KR" sz="1600" dirty="0"/>
                <a:t>+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"" </a:t>
              </a:r>
              <a:r>
                <a:rPr lang="en" altLang="ko-Kore-KR" sz="1600" dirty="0"/>
                <a:t>+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"precision </a:t>
              </a:r>
              <a:r>
                <a:rPr lang="en" altLang="ko-Kore-KR" sz="1600" dirty="0" err="1">
                  <a:solidFill>
                    <a:srgbClr val="89CA78"/>
                  </a:solidFill>
                </a:rPr>
                <a:t>mediump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 float;" </a:t>
              </a:r>
              <a:r>
                <a:rPr lang="en" altLang="ko-Kore-KR" sz="1600" dirty="0"/>
                <a:t>+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"" </a:t>
              </a:r>
              <a:r>
                <a:rPr lang="en" altLang="ko-Kore-KR" sz="1600" dirty="0"/>
                <a:t>+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"uniform </a:t>
              </a:r>
              <a:r>
                <a:rPr lang="en" altLang="ko-Kore-KR" sz="1600" dirty="0" err="1">
                  <a:solidFill>
                    <a:srgbClr val="89CA78"/>
                  </a:solidFill>
                </a:rPr>
                <a:t>samplerExternalOES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 </a:t>
              </a:r>
              <a:r>
                <a:rPr lang="en" altLang="ko-Kore-KR" sz="1600" dirty="0" err="1">
                  <a:solidFill>
                    <a:srgbClr val="89CA78"/>
                  </a:solidFill>
                </a:rPr>
                <a:t>tex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;" </a:t>
              </a:r>
              <a:r>
                <a:rPr lang="en" altLang="ko-Kore-KR" sz="1600" dirty="0"/>
                <a:t>+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"" </a:t>
              </a:r>
              <a:r>
                <a:rPr lang="en" altLang="ko-Kore-KR" sz="1600" dirty="0"/>
                <a:t>+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"varying vec2 </a:t>
              </a:r>
              <a:r>
                <a:rPr lang="en" altLang="ko-Kore-KR" sz="1600" dirty="0" err="1">
                  <a:solidFill>
                    <a:srgbClr val="89CA78"/>
                  </a:solidFill>
                </a:rPr>
                <a:t>tc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;" </a:t>
              </a:r>
              <a:r>
                <a:rPr lang="en" altLang="ko-Kore-KR" sz="1600" dirty="0"/>
                <a:t>+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"" </a:t>
              </a:r>
              <a:r>
                <a:rPr lang="en" altLang="ko-Kore-KR" sz="1600" dirty="0"/>
                <a:t>+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"void main() {" </a:t>
              </a:r>
              <a:r>
                <a:rPr lang="en" altLang="ko-Kore-KR" sz="1600" dirty="0"/>
                <a:t>+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  </a:t>
              </a:r>
              <a:r>
                <a:rPr lang="en" altLang="ko-Kore-KR" sz="1600" dirty="0" err="1">
                  <a:solidFill>
                    <a:srgbClr val="89CA78"/>
                  </a:solidFill>
                </a:rPr>
                <a:t>gl_FragColor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 = texture2D(</a:t>
              </a:r>
              <a:r>
                <a:rPr lang="en" altLang="ko-Kore-KR" sz="1600" dirty="0" err="1">
                  <a:solidFill>
                    <a:srgbClr val="89CA78"/>
                  </a:solidFill>
                </a:rPr>
                <a:t>tex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, </a:t>
              </a:r>
              <a:r>
                <a:rPr lang="en" altLang="ko-Kore-KR" sz="1600" dirty="0" err="1">
                  <a:solidFill>
                    <a:srgbClr val="89CA78"/>
                  </a:solidFill>
                </a:rPr>
                <a:t>tc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);" </a:t>
              </a:r>
              <a:r>
                <a:rPr lang="en" altLang="ko-Kore-KR" sz="1600" dirty="0"/>
                <a:t>+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89CA78"/>
                  </a:solidFill>
                </a:rPr>
                <a:t>"}"</a:t>
              </a:r>
              <a:r>
                <a:rPr lang="en" altLang="ko-Kore-KR" sz="1600" dirty="0"/>
                <a:t>;</a:t>
              </a:r>
              <a:endParaRPr kumimoji="1" lang="ko-Kore-KR" altLang="en-US" sz="16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BFEC5A-59E2-A747-AAD4-2F2C793CC8F2}"/>
                </a:ext>
              </a:extLst>
            </p:cNvPr>
            <p:cNvSpPr txBox="1"/>
            <p:nvPr/>
          </p:nvSpPr>
          <p:spPr>
            <a:xfrm>
              <a:off x="1162217" y="3844212"/>
              <a:ext cx="3741683" cy="230832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" altLang="ko-Kore-KR" sz="1600" dirty="0">
                  <a:solidFill>
                    <a:srgbClr val="D55FDE"/>
                  </a:solidFill>
                </a:rPr>
                <a:t>float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[] </a:t>
              </a:r>
              <a:r>
                <a:rPr lang="en" altLang="ko-Kore-KR" sz="1600" dirty="0"/>
                <a:t>vertex =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{</a:t>
              </a:r>
              <a:br>
                <a:rPr lang="en" altLang="ko-Kore-KR" sz="1600" dirty="0">
                  <a:solidFill>
                    <a:srgbClr val="D19A66"/>
                  </a:solidFill>
                </a:rPr>
              </a:br>
              <a:r>
                <a:rPr lang="en" altLang="ko-Kore-KR" sz="1600" dirty="0">
                  <a:solidFill>
                    <a:srgbClr val="D19A66"/>
                  </a:solidFill>
                </a:rPr>
                <a:t>        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r>
                <a:rPr lang="en" altLang="ko-Kore-KR" sz="1600" dirty="0"/>
                <a:t>,</a:t>
              </a:r>
              <a:br>
                <a:rPr lang="en" altLang="ko-Kore-KR" sz="1600" dirty="0"/>
              </a:br>
              <a:r>
                <a:rPr lang="en" altLang="ko-Kore-KR" sz="1600" dirty="0"/>
                <a:t>        -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</a:t>
              </a:r>
              <a:br>
                <a:rPr lang="en" altLang="ko-Kore-KR" sz="1600" dirty="0"/>
              </a:br>
              <a:r>
                <a:rPr lang="en" altLang="ko-Kore-KR" sz="1600" dirty="0"/>
                <a:t>        -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-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</a:t>
              </a:r>
              <a:br>
                <a:rPr lang="en" altLang="ko-Kore-KR" sz="1600" dirty="0"/>
              </a:br>
              <a:br>
                <a:rPr lang="en" altLang="ko-Kore-KR" sz="1600" dirty="0"/>
              </a:br>
              <a:r>
                <a:rPr lang="en" altLang="ko-Kore-KR" sz="1600" dirty="0"/>
                <a:t>        -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-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-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r>
                <a:rPr lang="en" altLang="ko-Kore-KR" sz="1600" dirty="0"/>
                <a:t>,</a:t>
              </a:r>
              <a:br>
                <a:rPr lang="en" altLang="ko-Kore-KR" sz="1600" dirty="0"/>
              </a:br>
              <a:r>
                <a:rPr lang="en" altLang="ko-Kore-KR" sz="1600" dirty="0"/>
                <a:t>       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1.0f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r>
                <a:rPr lang="en" altLang="ko-Kore-KR" sz="1600" dirty="0"/>
                <a:t>, </a:t>
              </a:r>
              <a:r>
                <a:rPr lang="en" altLang="ko-Kore-KR" sz="1600" dirty="0">
                  <a:solidFill>
                    <a:srgbClr val="D19A66"/>
                  </a:solidFill>
                </a:rPr>
                <a:t>0.0f</a:t>
              </a:r>
              <a:br>
                <a:rPr lang="en" altLang="ko-Kore-KR" sz="1600" dirty="0">
                  <a:solidFill>
                    <a:srgbClr val="D19A66"/>
                  </a:solidFill>
                </a:rPr>
              </a:br>
              <a:r>
                <a:rPr lang="en" altLang="ko-Kore-KR" sz="1600" dirty="0">
                  <a:solidFill>
                    <a:srgbClr val="D19A66"/>
                  </a:solidFill>
                </a:rPr>
                <a:t>}</a:t>
              </a:r>
              <a:r>
                <a:rPr lang="en" altLang="ko-Kore-KR" sz="1600" dirty="0"/>
                <a:t>;</a:t>
              </a:r>
              <a:endParaRPr kumimoji="1" lang="ko-Kore-KR" altLang="en-US" sz="1600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CF1A764-F8CA-0644-96E2-CC77685D031B}"/>
              </a:ext>
            </a:extLst>
          </p:cNvPr>
          <p:cNvSpPr txBox="1"/>
          <p:nvPr/>
        </p:nvSpPr>
        <p:spPr>
          <a:xfrm>
            <a:off x="147145" y="5952088"/>
            <a:ext cx="53918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ore-KR" dirty="0">
                <a:hlinkClick r:id="rId2"/>
              </a:rPr>
              <a:t>https://github.com/google-ar/arcore-android-sdk/blob/master/samples/hello_ar_java/app/src/main/java/com/google/ar/core/examples/java/common/helpers/DisplayRotationHelper.java</a:t>
            </a:r>
            <a:r>
              <a:rPr kumimoji="1" lang="en" altLang="ko-Kore-KR" dirty="0"/>
              <a:t> </a:t>
            </a:r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6FA832-FDC1-EF4E-9471-63B988CF2EE3}"/>
              </a:ext>
            </a:extLst>
          </p:cNvPr>
          <p:cNvSpPr txBox="1"/>
          <p:nvPr/>
        </p:nvSpPr>
        <p:spPr>
          <a:xfrm>
            <a:off x="5857312" y="6471954"/>
            <a:ext cx="5909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제대로</a:t>
            </a:r>
            <a:r>
              <a:rPr kumimoji="1" lang="ko-KR" altLang="en-US" dirty="0"/>
              <a:t> 된 코드는 </a:t>
            </a:r>
            <a:r>
              <a:rPr kumimoji="1" lang="ko-KR" altLang="en-US"/>
              <a:t>샘플코드의 </a:t>
            </a:r>
            <a:r>
              <a:rPr lang="en" altLang="ko-Kore-KR" dirty="0" err="1"/>
              <a:t>updateSessionIfNeeded</a:t>
            </a:r>
            <a:r>
              <a:rPr lang="ko-KR" altLang="en-US" dirty="0"/>
              <a:t> 참고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7664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1EAA09-9CFA-A84C-B36F-EB907A8F49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0559" y="3113579"/>
            <a:ext cx="5016843" cy="630839"/>
          </a:xfrm>
        </p:spPr>
        <p:txBody>
          <a:bodyPr>
            <a:normAutofit fontScale="90000"/>
          </a:bodyPr>
          <a:lstStyle/>
          <a:p>
            <a:r>
              <a:rPr kumimoji="1" lang="ko-KR" altLang="en-US" sz="3200" dirty="0"/>
              <a:t>현재 프레임 </a:t>
            </a:r>
            <a:r>
              <a:rPr kumimoji="1" lang="en-US" altLang="ko-KR" sz="3200" dirty="0"/>
              <a:t>Point cloud </a:t>
            </a:r>
            <a:r>
              <a:rPr kumimoji="1" lang="ko-KR" altLang="en-US" sz="3200" dirty="0"/>
              <a:t>보여주기</a:t>
            </a:r>
            <a:endParaRPr kumimoji="1" lang="ko-Kore-KR" altLang="en-US" sz="32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9C3172-8553-CA4A-835A-A27EB76909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839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9237A3-7044-5D4E-BE53-2D9284BD4119}"/>
              </a:ext>
            </a:extLst>
          </p:cNvPr>
          <p:cNvSpPr txBox="1"/>
          <p:nvPr/>
        </p:nvSpPr>
        <p:spPr>
          <a:xfrm>
            <a:off x="0" y="369332"/>
            <a:ext cx="4508938" cy="3231654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200" dirty="0">
                <a:solidFill>
                  <a:srgbClr val="D55FDE"/>
                </a:solidFill>
              </a:rPr>
              <a:t>private final </a:t>
            </a:r>
            <a:r>
              <a:rPr lang="en" altLang="ko-Kore-KR" sz="1200" dirty="0">
                <a:solidFill>
                  <a:srgbClr val="E5C07B"/>
                </a:solidFill>
              </a:rPr>
              <a:t>String </a:t>
            </a:r>
            <a:r>
              <a:rPr lang="en" altLang="ko-Kore-KR" sz="1200" dirty="0" err="1">
                <a:solidFill>
                  <a:srgbClr val="EF596F"/>
                </a:solidFill>
              </a:rPr>
              <a:t>vscode</a:t>
            </a:r>
            <a:r>
              <a:rPr lang="en" altLang="ko-Kore-KR" sz="1200" dirty="0">
                <a:solidFill>
                  <a:srgbClr val="EF596F"/>
                </a:solidFill>
              </a:rPr>
              <a:t> </a:t>
            </a:r>
            <a:r>
              <a:rPr lang="en" altLang="ko-Kore-KR" sz="1200" dirty="0"/>
              <a:t>= </a:t>
            </a:r>
            <a:r>
              <a:rPr lang="en" altLang="ko-Kore-KR" sz="1200" dirty="0">
                <a:solidFill>
                  <a:srgbClr val="89CA78"/>
                </a:solidFill>
              </a:rPr>
              <a:t>"" </a:t>
            </a:r>
            <a:r>
              <a:rPr lang="en" altLang="ko-Kore-KR" sz="1200" dirty="0"/>
              <a:t>+</a:t>
            </a:r>
            <a:br>
              <a:rPr lang="en" altLang="ko-Kore-KR" sz="1200" dirty="0"/>
            </a:br>
            <a:r>
              <a:rPr lang="en" altLang="ko-Kore-KR" sz="1200" dirty="0"/>
              <a:t>        </a:t>
            </a:r>
            <a:r>
              <a:rPr lang="en" altLang="ko-Kore-KR" sz="1200" dirty="0">
                <a:solidFill>
                  <a:srgbClr val="89CA78"/>
                </a:solidFill>
              </a:rPr>
              <a:t>"attribute vec4 </a:t>
            </a:r>
            <a:r>
              <a:rPr lang="en" altLang="ko-Kore-KR" sz="1200" dirty="0" err="1">
                <a:solidFill>
                  <a:srgbClr val="89CA78"/>
                </a:solidFill>
              </a:rPr>
              <a:t>vPosition</a:t>
            </a:r>
            <a:r>
              <a:rPr lang="en" altLang="ko-Kore-KR" sz="1200" dirty="0">
                <a:solidFill>
                  <a:srgbClr val="89CA78"/>
                </a:solidFill>
              </a:rPr>
              <a:t>;" </a:t>
            </a:r>
            <a:r>
              <a:rPr lang="en" altLang="ko-Kore-KR" sz="1200" dirty="0"/>
              <a:t>+</a:t>
            </a:r>
            <a:br>
              <a:rPr lang="en" altLang="ko-Kore-KR" sz="1200" dirty="0"/>
            </a:br>
            <a:br>
              <a:rPr lang="en" altLang="ko-Kore-KR" sz="1200" dirty="0"/>
            </a:br>
            <a:r>
              <a:rPr lang="en" altLang="ko-Kore-KR" sz="1200" dirty="0"/>
              <a:t>        </a:t>
            </a:r>
            <a:r>
              <a:rPr lang="en" altLang="ko-Kore-KR" sz="1200" dirty="0">
                <a:solidFill>
                  <a:srgbClr val="89CA78"/>
                </a:solidFill>
              </a:rPr>
              <a:t>"uniform mat4 </a:t>
            </a:r>
            <a:r>
              <a:rPr lang="en" altLang="ko-Kore-KR" sz="1200" dirty="0" err="1">
                <a:solidFill>
                  <a:srgbClr val="89CA78"/>
                </a:solidFill>
              </a:rPr>
              <a:t>viewMX</a:t>
            </a:r>
            <a:r>
              <a:rPr lang="en" altLang="ko-Kore-KR" sz="1200" dirty="0">
                <a:solidFill>
                  <a:srgbClr val="89CA78"/>
                </a:solidFill>
              </a:rPr>
              <a:t>;" </a:t>
            </a:r>
            <a:r>
              <a:rPr lang="en" altLang="ko-Kore-KR" sz="1200" dirty="0"/>
              <a:t>+</a:t>
            </a:r>
            <a:br>
              <a:rPr lang="en" altLang="ko-Kore-KR" sz="1200" dirty="0"/>
            </a:br>
            <a:r>
              <a:rPr lang="en" altLang="ko-Kore-KR" sz="1200" dirty="0"/>
              <a:t>        </a:t>
            </a:r>
            <a:r>
              <a:rPr lang="en" altLang="ko-Kore-KR" sz="1200" dirty="0">
                <a:solidFill>
                  <a:srgbClr val="89CA78"/>
                </a:solidFill>
              </a:rPr>
              <a:t>"uniform mat4 </a:t>
            </a:r>
            <a:r>
              <a:rPr lang="en" altLang="ko-Kore-KR" sz="1200" dirty="0" err="1">
                <a:solidFill>
                  <a:srgbClr val="89CA78"/>
                </a:solidFill>
              </a:rPr>
              <a:t>projMX</a:t>
            </a:r>
            <a:r>
              <a:rPr lang="en" altLang="ko-Kore-KR" sz="1200" dirty="0">
                <a:solidFill>
                  <a:srgbClr val="89CA78"/>
                </a:solidFill>
              </a:rPr>
              <a:t>;" </a:t>
            </a:r>
            <a:r>
              <a:rPr lang="en" altLang="ko-Kore-KR" sz="1200" dirty="0"/>
              <a:t>+</a:t>
            </a:r>
            <a:br>
              <a:rPr lang="en" altLang="ko-Kore-KR" sz="1200" dirty="0"/>
            </a:br>
            <a:br>
              <a:rPr lang="en" altLang="ko-Kore-KR" sz="1200" dirty="0"/>
            </a:br>
            <a:r>
              <a:rPr lang="en" altLang="ko-Kore-KR" sz="1200" dirty="0"/>
              <a:t>        </a:t>
            </a:r>
            <a:r>
              <a:rPr lang="en" altLang="ko-Kore-KR" sz="1200" dirty="0">
                <a:solidFill>
                  <a:srgbClr val="89CA78"/>
                </a:solidFill>
              </a:rPr>
              <a:t>"void main() {" </a:t>
            </a:r>
            <a:r>
              <a:rPr lang="en" altLang="ko-Kore-KR" sz="1200" dirty="0"/>
              <a:t>+</a:t>
            </a:r>
            <a:br>
              <a:rPr lang="en" altLang="ko-Kore-KR" sz="1200" dirty="0"/>
            </a:br>
            <a:r>
              <a:rPr lang="en" altLang="ko-Kore-KR" sz="1200" dirty="0"/>
              <a:t>        </a:t>
            </a:r>
            <a:r>
              <a:rPr lang="en" altLang="ko-Kore-KR" sz="1200" dirty="0">
                <a:solidFill>
                  <a:srgbClr val="89CA78"/>
                </a:solidFill>
              </a:rPr>
              <a:t>"  </a:t>
            </a:r>
            <a:r>
              <a:rPr lang="en" altLang="ko-Kore-KR" sz="1200" dirty="0" err="1">
                <a:solidFill>
                  <a:srgbClr val="89CA78"/>
                </a:solidFill>
              </a:rPr>
              <a:t>gl_Position</a:t>
            </a:r>
            <a:r>
              <a:rPr lang="en" altLang="ko-Kore-KR" sz="1200" dirty="0">
                <a:solidFill>
                  <a:srgbClr val="89CA78"/>
                </a:solidFill>
              </a:rPr>
              <a:t> = </a:t>
            </a:r>
            <a:r>
              <a:rPr lang="en" altLang="ko-Kore-KR" sz="1200" dirty="0" err="1">
                <a:solidFill>
                  <a:srgbClr val="89CA78"/>
                </a:solidFill>
              </a:rPr>
              <a:t>projMX</a:t>
            </a:r>
            <a:r>
              <a:rPr lang="en" altLang="ko-Kore-KR" sz="1200" dirty="0">
                <a:solidFill>
                  <a:srgbClr val="89CA78"/>
                </a:solidFill>
              </a:rPr>
              <a:t> * </a:t>
            </a:r>
            <a:r>
              <a:rPr lang="en" altLang="ko-Kore-KR" sz="1200" dirty="0" err="1">
                <a:solidFill>
                  <a:srgbClr val="89CA78"/>
                </a:solidFill>
              </a:rPr>
              <a:t>viewMX</a:t>
            </a:r>
            <a:r>
              <a:rPr lang="en" altLang="ko-Kore-KR" sz="1200" dirty="0">
                <a:solidFill>
                  <a:srgbClr val="89CA78"/>
                </a:solidFill>
              </a:rPr>
              <a:t> * vec4(vec3(</a:t>
            </a:r>
            <a:r>
              <a:rPr lang="en" altLang="ko-Kore-KR" sz="1200" dirty="0" err="1">
                <a:solidFill>
                  <a:srgbClr val="89CA78"/>
                </a:solidFill>
              </a:rPr>
              <a:t>vPosition</a:t>
            </a:r>
            <a:r>
              <a:rPr lang="en" altLang="ko-Kore-KR" sz="1200" dirty="0">
                <a:solidFill>
                  <a:srgbClr val="89CA78"/>
                </a:solidFill>
              </a:rPr>
              <a:t>), 1.0);" </a:t>
            </a:r>
            <a:r>
              <a:rPr lang="en" altLang="ko-Kore-KR" sz="1200" dirty="0"/>
              <a:t>+</a:t>
            </a:r>
            <a:br>
              <a:rPr lang="en" altLang="ko-Kore-KR" sz="1200" dirty="0"/>
            </a:br>
            <a:r>
              <a:rPr lang="en" altLang="ko-Kore-KR" sz="1200" dirty="0"/>
              <a:t>        </a:t>
            </a:r>
            <a:r>
              <a:rPr lang="en" altLang="ko-Kore-KR" sz="1200" dirty="0">
                <a:solidFill>
                  <a:srgbClr val="89CA78"/>
                </a:solidFill>
              </a:rPr>
              <a:t>"  </a:t>
            </a:r>
            <a:r>
              <a:rPr lang="en" altLang="ko-Kore-KR" sz="1200" dirty="0" err="1">
                <a:solidFill>
                  <a:srgbClr val="89CA78"/>
                </a:solidFill>
              </a:rPr>
              <a:t>gl_PointSize</a:t>
            </a:r>
            <a:r>
              <a:rPr lang="en" altLang="ko-Kore-KR" sz="1200" dirty="0">
                <a:solidFill>
                  <a:srgbClr val="89CA78"/>
                </a:solidFill>
              </a:rPr>
              <a:t> = 10.0;" </a:t>
            </a:r>
            <a:r>
              <a:rPr lang="en" altLang="ko-Kore-KR" sz="1200" dirty="0"/>
              <a:t>+</a:t>
            </a:r>
            <a:br>
              <a:rPr lang="en" altLang="ko-Kore-KR" sz="1200" dirty="0"/>
            </a:br>
            <a:r>
              <a:rPr lang="en" altLang="ko-Kore-KR" sz="1200" dirty="0"/>
              <a:t>        </a:t>
            </a:r>
            <a:r>
              <a:rPr lang="en" altLang="ko-Kore-KR" sz="1200" dirty="0">
                <a:solidFill>
                  <a:srgbClr val="89CA78"/>
                </a:solidFill>
              </a:rPr>
              <a:t>"}"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br>
              <a:rPr lang="en" altLang="ko-Kore-KR" sz="1200" dirty="0"/>
            </a:br>
            <a:r>
              <a:rPr lang="en" altLang="ko-Kore-KR" sz="1200" dirty="0">
                <a:solidFill>
                  <a:srgbClr val="D55FDE"/>
                </a:solidFill>
              </a:rPr>
              <a:t>private final </a:t>
            </a:r>
            <a:r>
              <a:rPr lang="en" altLang="ko-Kore-KR" sz="1200" dirty="0">
                <a:solidFill>
                  <a:srgbClr val="E5C07B"/>
                </a:solidFill>
              </a:rPr>
              <a:t>String </a:t>
            </a:r>
            <a:r>
              <a:rPr lang="en" altLang="ko-Kore-KR" sz="1200" dirty="0" err="1">
                <a:solidFill>
                  <a:srgbClr val="EF596F"/>
                </a:solidFill>
              </a:rPr>
              <a:t>fscode</a:t>
            </a:r>
            <a:r>
              <a:rPr lang="en" altLang="ko-Kore-KR" sz="1200" dirty="0">
                <a:solidFill>
                  <a:srgbClr val="EF596F"/>
                </a:solidFill>
              </a:rPr>
              <a:t> </a:t>
            </a:r>
            <a:r>
              <a:rPr lang="en" altLang="ko-Kore-KR" sz="1200" dirty="0"/>
              <a:t>= </a:t>
            </a:r>
            <a:r>
              <a:rPr lang="en" altLang="ko-Kore-KR" sz="1200" dirty="0">
                <a:solidFill>
                  <a:srgbClr val="89CA78"/>
                </a:solidFill>
              </a:rPr>
              <a:t>"" </a:t>
            </a:r>
            <a:r>
              <a:rPr lang="en" altLang="ko-Kore-KR" sz="1200" dirty="0"/>
              <a:t>+</a:t>
            </a:r>
            <a:br>
              <a:rPr lang="en" altLang="ko-Kore-KR" sz="1200" dirty="0"/>
            </a:br>
            <a:r>
              <a:rPr lang="en" altLang="ko-Kore-KR" sz="1200" dirty="0"/>
              <a:t>        </a:t>
            </a:r>
            <a:r>
              <a:rPr lang="en" altLang="ko-Kore-KR" sz="1200" dirty="0">
                <a:solidFill>
                  <a:srgbClr val="89CA78"/>
                </a:solidFill>
              </a:rPr>
              <a:t>"precision </a:t>
            </a:r>
            <a:r>
              <a:rPr lang="en" altLang="ko-Kore-KR" sz="1200" dirty="0" err="1">
                <a:solidFill>
                  <a:srgbClr val="89CA78"/>
                </a:solidFill>
              </a:rPr>
              <a:t>mediump</a:t>
            </a:r>
            <a:r>
              <a:rPr lang="en" altLang="ko-Kore-KR" sz="1200" dirty="0">
                <a:solidFill>
                  <a:srgbClr val="89CA78"/>
                </a:solidFill>
              </a:rPr>
              <a:t> float;" </a:t>
            </a:r>
            <a:r>
              <a:rPr lang="en" altLang="ko-Kore-KR" sz="1200" dirty="0"/>
              <a:t>+</a:t>
            </a:r>
            <a:br>
              <a:rPr lang="en" altLang="ko-Kore-KR" sz="1200" dirty="0"/>
            </a:br>
            <a:br>
              <a:rPr lang="en" altLang="ko-Kore-KR" sz="1200" dirty="0"/>
            </a:br>
            <a:r>
              <a:rPr lang="en" altLang="ko-Kore-KR" sz="1200" dirty="0"/>
              <a:t>        </a:t>
            </a:r>
            <a:r>
              <a:rPr lang="en" altLang="ko-Kore-KR" sz="1200" dirty="0">
                <a:solidFill>
                  <a:srgbClr val="89CA78"/>
                </a:solidFill>
              </a:rPr>
              <a:t>"void main() {" </a:t>
            </a:r>
            <a:r>
              <a:rPr lang="en" altLang="ko-Kore-KR" sz="1200" dirty="0"/>
              <a:t>+</a:t>
            </a:r>
            <a:br>
              <a:rPr lang="en" altLang="ko-Kore-KR" sz="1200" dirty="0"/>
            </a:br>
            <a:r>
              <a:rPr lang="en" altLang="ko-Kore-KR" sz="1200" dirty="0"/>
              <a:t>        </a:t>
            </a:r>
            <a:r>
              <a:rPr lang="en" altLang="ko-Kore-KR" sz="1200" dirty="0">
                <a:solidFill>
                  <a:srgbClr val="89CA78"/>
                </a:solidFill>
              </a:rPr>
              <a:t>"  </a:t>
            </a:r>
            <a:r>
              <a:rPr lang="en" altLang="ko-Kore-KR" sz="1200" dirty="0" err="1">
                <a:solidFill>
                  <a:srgbClr val="89CA78"/>
                </a:solidFill>
              </a:rPr>
              <a:t>gl_FragColor</a:t>
            </a:r>
            <a:r>
              <a:rPr lang="en" altLang="ko-Kore-KR" sz="1200" dirty="0">
                <a:solidFill>
                  <a:srgbClr val="89CA78"/>
                </a:solidFill>
              </a:rPr>
              <a:t> = vec4(1.0, 1.0, 1.0, 1.0);" </a:t>
            </a:r>
            <a:r>
              <a:rPr lang="en" altLang="ko-Kore-KR" sz="1200" dirty="0"/>
              <a:t>+</a:t>
            </a:r>
            <a:br>
              <a:rPr lang="en" altLang="ko-Kore-KR" sz="1200" dirty="0"/>
            </a:br>
            <a:r>
              <a:rPr lang="en" altLang="ko-Kore-KR" sz="1200" dirty="0"/>
              <a:t>        </a:t>
            </a:r>
            <a:r>
              <a:rPr lang="en" altLang="ko-Kore-KR" sz="1200" dirty="0">
                <a:solidFill>
                  <a:srgbClr val="89CA78"/>
                </a:solidFill>
              </a:rPr>
              <a:t>"}"</a:t>
            </a:r>
            <a:r>
              <a:rPr lang="en" altLang="ko-Kore-KR" sz="1200" dirty="0"/>
              <a:t>;</a:t>
            </a:r>
            <a:endParaRPr kumimoji="1" lang="ko-Kore-KR" alt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E1DF3B-F435-9E48-AB43-D74DCA52E7BA}"/>
              </a:ext>
            </a:extLst>
          </p:cNvPr>
          <p:cNvSpPr txBox="1"/>
          <p:nvPr/>
        </p:nvSpPr>
        <p:spPr>
          <a:xfrm>
            <a:off x="0" y="0"/>
            <a:ext cx="3285515" cy="369332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dirty="0"/>
              <a:t>새 파일 </a:t>
            </a:r>
            <a:r>
              <a:rPr kumimoji="1" lang="en-US" altLang="ko-KR" dirty="0" err="1"/>
              <a:t>PointCloudRenderer.java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FE347D-39C4-9E4D-8398-62971FDE04C7}"/>
              </a:ext>
            </a:extLst>
          </p:cNvPr>
          <p:cNvSpPr txBox="1"/>
          <p:nvPr/>
        </p:nvSpPr>
        <p:spPr>
          <a:xfrm>
            <a:off x="0" y="3626346"/>
            <a:ext cx="4508938" cy="3231654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200" dirty="0">
                <a:solidFill>
                  <a:srgbClr val="D55FDE"/>
                </a:solidFill>
              </a:rPr>
              <a:t>public </a:t>
            </a:r>
            <a:r>
              <a:rPr lang="en" altLang="ko-Kore-KR" sz="1200" dirty="0" err="1">
                <a:solidFill>
                  <a:srgbClr val="61AFEF"/>
                </a:solidFill>
              </a:rPr>
              <a:t>PointCloudRenderer</a:t>
            </a:r>
            <a:r>
              <a:rPr lang="en" altLang="ko-Kore-KR" sz="1200" dirty="0">
                <a:solidFill>
                  <a:srgbClr val="D19A66"/>
                </a:solidFill>
              </a:rPr>
              <a:t>() {</a:t>
            </a:r>
            <a:br>
              <a:rPr lang="en" altLang="ko-Kore-KR" sz="1200" dirty="0">
                <a:solidFill>
                  <a:srgbClr val="D19A66"/>
                </a:solidFill>
              </a:rPr>
            </a:br>
            <a:r>
              <a:rPr lang="en" altLang="ko-Kore-KR" sz="1200" dirty="0">
                <a:solidFill>
                  <a:srgbClr val="D19A66"/>
                </a:solidFill>
              </a:rPr>
              <a:t>  </a:t>
            </a:r>
            <a:r>
              <a:rPr lang="en" altLang="ko-Kore-KR" sz="1200" dirty="0">
                <a:solidFill>
                  <a:srgbClr val="D55FDE"/>
                </a:solidFill>
              </a:rPr>
              <a:t>int </a:t>
            </a:r>
            <a:r>
              <a:rPr lang="en" altLang="ko-Kore-KR" sz="1200" dirty="0"/>
              <a:t>vs =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glCreateShader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D19A66"/>
                </a:solidFill>
              </a:rPr>
              <a:t>GL_VERTEX_SHADER)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glShaderSource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/>
              <a:t>vs, </a:t>
            </a:r>
            <a:r>
              <a:rPr lang="en" altLang="ko-Kore-KR" sz="1200" dirty="0" err="1">
                <a:solidFill>
                  <a:srgbClr val="EF596F"/>
                </a:solidFill>
              </a:rPr>
              <a:t>vscode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glCompileShader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/>
              <a:t>vs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D55FDE"/>
                </a:solidFill>
              </a:rPr>
              <a:t>int </a:t>
            </a:r>
            <a:r>
              <a:rPr lang="en" altLang="ko-Kore-KR" sz="1200" dirty="0"/>
              <a:t>fs =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glCreateShader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D19A66"/>
                </a:solidFill>
              </a:rPr>
              <a:t>GL_FRAGMENT_SHADER)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glShaderSource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/>
              <a:t>fs, </a:t>
            </a:r>
            <a:r>
              <a:rPr lang="en" altLang="ko-Kore-KR" sz="1200" dirty="0" err="1">
                <a:solidFill>
                  <a:srgbClr val="EF596F"/>
                </a:solidFill>
              </a:rPr>
              <a:t>fscode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glCompileShader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/>
              <a:t>fs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F596F"/>
                </a:solidFill>
              </a:rPr>
              <a:t>program </a:t>
            </a:r>
            <a:r>
              <a:rPr lang="en" altLang="ko-Kore-KR" sz="1200" dirty="0"/>
              <a:t>=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glCreateProgram</a:t>
            </a:r>
            <a:r>
              <a:rPr lang="en" altLang="ko-Kore-KR" sz="1200" dirty="0">
                <a:solidFill>
                  <a:srgbClr val="D19A66"/>
                </a:solidFill>
              </a:rPr>
              <a:t>()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glAttachShader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F596F"/>
                </a:solidFill>
              </a:rPr>
              <a:t>program</a:t>
            </a:r>
            <a:r>
              <a:rPr lang="en" altLang="ko-Kore-KR" sz="1200" dirty="0"/>
              <a:t>, vs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glAttachShader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F596F"/>
                </a:solidFill>
              </a:rPr>
              <a:t>program</a:t>
            </a:r>
            <a:r>
              <a:rPr lang="en" altLang="ko-Kore-KR" sz="1200" dirty="0"/>
              <a:t>, fs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glLinkProgram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F596F"/>
                </a:solidFill>
              </a:rPr>
              <a:t>program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D55FDE"/>
                </a:solidFill>
              </a:rPr>
              <a:t>int</a:t>
            </a:r>
            <a:r>
              <a:rPr lang="en" altLang="ko-Kore-KR" sz="1200" dirty="0">
                <a:solidFill>
                  <a:srgbClr val="D19A66"/>
                </a:solidFill>
              </a:rPr>
              <a:t>[] </a:t>
            </a:r>
            <a:r>
              <a:rPr lang="en" altLang="ko-Kore-KR" sz="1200" dirty="0"/>
              <a:t>buffers = </a:t>
            </a:r>
            <a:r>
              <a:rPr lang="en" altLang="ko-Kore-KR" sz="1200" dirty="0">
                <a:solidFill>
                  <a:srgbClr val="D55FDE"/>
                </a:solidFill>
              </a:rPr>
              <a:t>new int</a:t>
            </a:r>
            <a:r>
              <a:rPr lang="en" altLang="ko-Kore-KR" sz="1200" dirty="0">
                <a:solidFill>
                  <a:srgbClr val="D19A66"/>
                </a:solidFill>
              </a:rPr>
              <a:t>[1]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glGenBuffers</a:t>
            </a:r>
            <a:r>
              <a:rPr lang="en" altLang="ko-Kore-KR" sz="1200" dirty="0">
                <a:solidFill>
                  <a:srgbClr val="D19A66"/>
                </a:solidFill>
              </a:rPr>
              <a:t>(1</a:t>
            </a:r>
            <a:r>
              <a:rPr lang="en" altLang="ko-Kore-KR" sz="1200" dirty="0"/>
              <a:t>, buffers, </a:t>
            </a:r>
            <a:r>
              <a:rPr lang="en" altLang="ko-Kore-KR" sz="1200" dirty="0">
                <a:solidFill>
                  <a:srgbClr val="D19A66"/>
                </a:solidFill>
              </a:rPr>
              <a:t>0)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 err="1">
                <a:solidFill>
                  <a:srgbClr val="EF596F"/>
                </a:solidFill>
              </a:rPr>
              <a:t>vBuffer</a:t>
            </a:r>
            <a:r>
              <a:rPr lang="en" altLang="ko-Kore-KR" sz="1200" dirty="0">
                <a:solidFill>
                  <a:srgbClr val="EF596F"/>
                </a:solidFill>
              </a:rPr>
              <a:t> </a:t>
            </a:r>
            <a:r>
              <a:rPr lang="en" altLang="ko-Kore-KR" sz="1200" dirty="0"/>
              <a:t>= buffers</a:t>
            </a:r>
            <a:r>
              <a:rPr lang="en" altLang="ko-Kore-KR" sz="1200" dirty="0">
                <a:solidFill>
                  <a:srgbClr val="D19A66"/>
                </a:solidFill>
              </a:rPr>
              <a:t>[0]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>
                <a:solidFill>
                  <a:srgbClr val="D19A66"/>
                </a:solidFill>
              </a:rPr>
              <a:t>}</a:t>
            </a:r>
            <a:endParaRPr kumimoji="1" lang="ko-Kore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F4B586-0093-A74A-B3A5-D09D437F6FF7}"/>
              </a:ext>
            </a:extLst>
          </p:cNvPr>
          <p:cNvSpPr txBox="1"/>
          <p:nvPr/>
        </p:nvSpPr>
        <p:spPr>
          <a:xfrm>
            <a:off x="4508938" y="934944"/>
            <a:ext cx="7683062" cy="2092881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000" dirty="0">
                <a:solidFill>
                  <a:srgbClr val="D55FDE"/>
                </a:solidFill>
              </a:rPr>
              <a:t>long </a:t>
            </a:r>
            <a:r>
              <a:rPr lang="en" altLang="ko-Kore-KR" sz="1000" dirty="0" err="1">
                <a:solidFill>
                  <a:srgbClr val="EF596F"/>
                </a:solidFill>
              </a:rPr>
              <a:t>lastFrame</a:t>
            </a:r>
            <a:r>
              <a:rPr lang="en" altLang="ko-Kore-KR" sz="1000" dirty="0">
                <a:solidFill>
                  <a:srgbClr val="EF596F"/>
                </a:solidFill>
              </a:rPr>
              <a:t> </a:t>
            </a:r>
            <a:r>
              <a:rPr lang="en" altLang="ko-Kore-KR" sz="1000" dirty="0"/>
              <a:t>= </a:t>
            </a:r>
            <a:r>
              <a:rPr lang="en" altLang="ko-Kore-KR" sz="1000" dirty="0">
                <a:solidFill>
                  <a:srgbClr val="D19A66"/>
                </a:solidFill>
              </a:rPr>
              <a:t>0</a:t>
            </a:r>
            <a:r>
              <a:rPr lang="en" altLang="ko-Kore-KR" sz="1000" dirty="0"/>
              <a:t>;</a:t>
            </a:r>
            <a:br>
              <a:rPr lang="en" altLang="ko-Kore-KR" sz="1000" dirty="0"/>
            </a:br>
            <a:r>
              <a:rPr lang="en" altLang="ko-Kore-KR" sz="1000" dirty="0">
                <a:solidFill>
                  <a:srgbClr val="D55FDE"/>
                </a:solidFill>
              </a:rPr>
              <a:t>int </a:t>
            </a:r>
            <a:r>
              <a:rPr lang="en" altLang="ko-Kore-KR" sz="1000" dirty="0" err="1">
                <a:solidFill>
                  <a:srgbClr val="EF596F"/>
                </a:solidFill>
              </a:rPr>
              <a:t>numPoints</a:t>
            </a:r>
            <a:r>
              <a:rPr lang="en" altLang="ko-Kore-KR" sz="1000" dirty="0">
                <a:solidFill>
                  <a:srgbClr val="EF596F"/>
                </a:solidFill>
              </a:rPr>
              <a:t> </a:t>
            </a:r>
            <a:r>
              <a:rPr lang="en" altLang="ko-Kore-KR" sz="1000" dirty="0"/>
              <a:t>= </a:t>
            </a:r>
            <a:r>
              <a:rPr lang="en" altLang="ko-Kore-KR" sz="1000" dirty="0">
                <a:solidFill>
                  <a:srgbClr val="D19A66"/>
                </a:solidFill>
              </a:rPr>
              <a:t>0</a:t>
            </a:r>
            <a:r>
              <a:rPr lang="en" altLang="ko-Kore-KR" sz="1000" dirty="0"/>
              <a:t>;</a:t>
            </a:r>
            <a:br>
              <a:rPr lang="en" altLang="ko-Kore-KR" sz="1000" dirty="0"/>
            </a:br>
            <a:br>
              <a:rPr lang="en" altLang="ko-Kore-KR" sz="1000" dirty="0"/>
            </a:br>
            <a:r>
              <a:rPr lang="en" altLang="ko-Kore-KR" sz="1000" dirty="0">
                <a:solidFill>
                  <a:srgbClr val="D55FDE"/>
                </a:solidFill>
              </a:rPr>
              <a:t>public void </a:t>
            </a:r>
            <a:r>
              <a:rPr lang="en" altLang="ko-Kore-KR" sz="1000" dirty="0">
                <a:solidFill>
                  <a:srgbClr val="61AFEF"/>
                </a:solidFill>
              </a:rPr>
              <a:t>update</a:t>
            </a:r>
            <a:r>
              <a:rPr lang="en" altLang="ko-Kore-KR" sz="1000" dirty="0">
                <a:solidFill>
                  <a:srgbClr val="D19A66"/>
                </a:solidFill>
              </a:rPr>
              <a:t>(</a:t>
            </a:r>
            <a:r>
              <a:rPr lang="en" altLang="ko-Kore-KR" sz="1000" dirty="0" err="1">
                <a:solidFill>
                  <a:srgbClr val="E5C07B"/>
                </a:solidFill>
              </a:rPr>
              <a:t>PointCloud</a:t>
            </a:r>
            <a:r>
              <a:rPr lang="en" altLang="ko-Kore-KR" sz="1000" dirty="0">
                <a:solidFill>
                  <a:srgbClr val="E5C07B"/>
                </a:solidFill>
              </a:rPr>
              <a:t> </a:t>
            </a:r>
            <a:r>
              <a:rPr lang="en" altLang="ko-Kore-KR" sz="1000" dirty="0" err="1">
                <a:solidFill>
                  <a:srgbClr val="D19A66"/>
                </a:solidFill>
              </a:rPr>
              <a:t>pointCloud</a:t>
            </a:r>
            <a:r>
              <a:rPr lang="en" altLang="ko-Kore-KR" sz="1000" dirty="0">
                <a:solidFill>
                  <a:srgbClr val="D19A66"/>
                </a:solidFill>
              </a:rPr>
              <a:t>) {</a:t>
            </a:r>
            <a:br>
              <a:rPr lang="en" altLang="ko-Kore-KR" sz="1000" dirty="0">
                <a:solidFill>
                  <a:srgbClr val="D19A66"/>
                </a:solidFill>
              </a:rPr>
            </a:br>
            <a:r>
              <a:rPr lang="en" altLang="ko-Kore-KR" sz="1000" dirty="0">
                <a:solidFill>
                  <a:srgbClr val="D19A66"/>
                </a:solidFill>
              </a:rPr>
              <a:t>  </a:t>
            </a:r>
            <a:r>
              <a:rPr lang="en" altLang="ko-Kore-KR" sz="1000" dirty="0">
                <a:solidFill>
                  <a:srgbClr val="D55FDE"/>
                </a:solidFill>
              </a:rPr>
              <a:t>if </a:t>
            </a:r>
            <a:r>
              <a:rPr lang="en" altLang="ko-Kore-KR" sz="1000" dirty="0">
                <a:solidFill>
                  <a:srgbClr val="D19A66"/>
                </a:solidFill>
              </a:rPr>
              <a:t>(</a:t>
            </a:r>
            <a:r>
              <a:rPr lang="en" altLang="ko-Kore-KR" sz="1000" dirty="0" err="1">
                <a:solidFill>
                  <a:srgbClr val="EF596F"/>
                </a:solidFill>
              </a:rPr>
              <a:t>lastFrame</a:t>
            </a:r>
            <a:r>
              <a:rPr lang="en" altLang="ko-Kore-KR" sz="1000" dirty="0">
                <a:solidFill>
                  <a:srgbClr val="EF596F"/>
                </a:solidFill>
              </a:rPr>
              <a:t> </a:t>
            </a:r>
            <a:r>
              <a:rPr lang="en" altLang="ko-Kore-KR" sz="1000" dirty="0"/>
              <a:t>== </a:t>
            </a:r>
            <a:r>
              <a:rPr lang="en" altLang="ko-Kore-KR" sz="1000" dirty="0" err="1">
                <a:solidFill>
                  <a:srgbClr val="D19A66"/>
                </a:solidFill>
              </a:rPr>
              <a:t>pointCloud</a:t>
            </a:r>
            <a:r>
              <a:rPr lang="en" altLang="ko-Kore-KR" sz="1000" dirty="0" err="1"/>
              <a:t>.</a:t>
            </a:r>
            <a:r>
              <a:rPr lang="en" altLang="ko-Kore-KR" sz="1000" dirty="0" err="1">
                <a:solidFill>
                  <a:srgbClr val="61AFEF"/>
                </a:solidFill>
              </a:rPr>
              <a:t>getTimestamp</a:t>
            </a:r>
            <a:r>
              <a:rPr lang="en" altLang="ko-Kore-KR" sz="1000" dirty="0">
                <a:solidFill>
                  <a:srgbClr val="D19A66"/>
                </a:solidFill>
              </a:rPr>
              <a:t>()) </a:t>
            </a:r>
            <a:r>
              <a:rPr lang="en" altLang="ko-Kore-KR" sz="1000" dirty="0">
                <a:solidFill>
                  <a:srgbClr val="D55FDE"/>
                </a:solidFill>
              </a:rPr>
              <a:t>return</a:t>
            </a:r>
            <a:r>
              <a:rPr lang="en" altLang="ko-Kore-KR" sz="1000" dirty="0"/>
              <a:t>;</a:t>
            </a:r>
            <a:br>
              <a:rPr lang="en" altLang="ko-Kore-KR" sz="1000" dirty="0"/>
            </a:br>
            <a:r>
              <a:rPr lang="en" altLang="ko-Kore-KR" sz="1000" dirty="0"/>
              <a:t>  </a:t>
            </a:r>
            <a:r>
              <a:rPr lang="en" altLang="ko-Kore-KR" sz="1000" dirty="0" err="1">
                <a:solidFill>
                  <a:srgbClr val="EF596F"/>
                </a:solidFill>
              </a:rPr>
              <a:t>lastFrame</a:t>
            </a:r>
            <a:r>
              <a:rPr lang="en" altLang="ko-Kore-KR" sz="1000" dirty="0">
                <a:solidFill>
                  <a:srgbClr val="EF596F"/>
                </a:solidFill>
              </a:rPr>
              <a:t> </a:t>
            </a:r>
            <a:r>
              <a:rPr lang="en" altLang="ko-Kore-KR" sz="1000" dirty="0"/>
              <a:t>= </a:t>
            </a:r>
            <a:r>
              <a:rPr lang="en" altLang="ko-Kore-KR" sz="1000" dirty="0" err="1">
                <a:solidFill>
                  <a:srgbClr val="D19A66"/>
                </a:solidFill>
              </a:rPr>
              <a:t>pointCloud</a:t>
            </a:r>
            <a:r>
              <a:rPr lang="en" altLang="ko-Kore-KR" sz="1000" dirty="0" err="1"/>
              <a:t>.</a:t>
            </a:r>
            <a:r>
              <a:rPr lang="en" altLang="ko-Kore-KR" sz="1000" dirty="0" err="1">
                <a:solidFill>
                  <a:srgbClr val="61AFEF"/>
                </a:solidFill>
              </a:rPr>
              <a:t>getTimestamp</a:t>
            </a:r>
            <a:r>
              <a:rPr lang="en" altLang="ko-Kore-KR" sz="1000" dirty="0">
                <a:solidFill>
                  <a:srgbClr val="D19A66"/>
                </a:solidFill>
              </a:rPr>
              <a:t>()</a:t>
            </a:r>
            <a:r>
              <a:rPr lang="en" altLang="ko-Kore-KR" sz="1000" dirty="0"/>
              <a:t>;</a:t>
            </a:r>
            <a:br>
              <a:rPr lang="en" altLang="ko-Kore-KR" sz="1000" dirty="0"/>
            </a:br>
            <a:br>
              <a:rPr lang="en" altLang="ko-Kore-KR" sz="1000" dirty="0"/>
            </a:br>
            <a:r>
              <a:rPr lang="en" altLang="ko-Kore-KR" sz="1000" dirty="0"/>
              <a:t>  </a:t>
            </a:r>
            <a:r>
              <a:rPr lang="en" altLang="ko-Kore-KR" sz="1000" dirty="0" err="1">
                <a:solidFill>
                  <a:srgbClr val="EF596F"/>
                </a:solidFill>
              </a:rPr>
              <a:t>numPoints</a:t>
            </a:r>
            <a:r>
              <a:rPr lang="en" altLang="ko-Kore-KR" sz="1000" dirty="0">
                <a:solidFill>
                  <a:srgbClr val="EF596F"/>
                </a:solidFill>
              </a:rPr>
              <a:t> </a:t>
            </a:r>
            <a:r>
              <a:rPr lang="en" altLang="ko-Kore-KR" sz="1000" dirty="0"/>
              <a:t>= </a:t>
            </a:r>
            <a:r>
              <a:rPr lang="en" altLang="ko-Kore-KR" sz="1000" dirty="0" err="1">
                <a:solidFill>
                  <a:srgbClr val="D19A66"/>
                </a:solidFill>
              </a:rPr>
              <a:t>pointCloud</a:t>
            </a:r>
            <a:r>
              <a:rPr lang="en" altLang="ko-Kore-KR" sz="1000" dirty="0" err="1"/>
              <a:t>.</a:t>
            </a:r>
            <a:r>
              <a:rPr lang="en" altLang="ko-Kore-KR" sz="1000" dirty="0" err="1">
                <a:solidFill>
                  <a:srgbClr val="61AFEF"/>
                </a:solidFill>
              </a:rPr>
              <a:t>getPoints</a:t>
            </a:r>
            <a:r>
              <a:rPr lang="en" altLang="ko-Kore-KR" sz="1000" dirty="0">
                <a:solidFill>
                  <a:srgbClr val="D19A66"/>
                </a:solidFill>
              </a:rPr>
              <a:t>()</a:t>
            </a:r>
            <a:r>
              <a:rPr lang="en" altLang="ko-Kore-KR" sz="1000" dirty="0"/>
              <a:t>.</a:t>
            </a:r>
            <a:r>
              <a:rPr lang="en" altLang="ko-Kore-KR" sz="1000" dirty="0">
                <a:solidFill>
                  <a:srgbClr val="61AFEF"/>
                </a:solidFill>
              </a:rPr>
              <a:t>remaining</a:t>
            </a:r>
            <a:r>
              <a:rPr lang="en" altLang="ko-Kore-KR" sz="1000" dirty="0">
                <a:solidFill>
                  <a:srgbClr val="D19A66"/>
                </a:solidFill>
              </a:rPr>
              <a:t>() </a:t>
            </a:r>
            <a:r>
              <a:rPr lang="en" altLang="ko-Kore-KR" sz="1000" dirty="0"/>
              <a:t>/ </a:t>
            </a:r>
            <a:r>
              <a:rPr lang="en" altLang="ko-Kore-KR" sz="1000" dirty="0">
                <a:solidFill>
                  <a:srgbClr val="D19A66"/>
                </a:solidFill>
              </a:rPr>
              <a:t>4</a:t>
            </a:r>
            <a:r>
              <a:rPr lang="en" altLang="ko-Kore-KR" sz="1000" dirty="0"/>
              <a:t>;</a:t>
            </a:r>
            <a:br>
              <a:rPr lang="en" altLang="ko-Kore-KR" sz="1000" dirty="0"/>
            </a:br>
            <a:br>
              <a:rPr lang="en" altLang="ko-Kore-KR" sz="1000" dirty="0"/>
            </a:br>
            <a:r>
              <a:rPr lang="en" altLang="ko-Kore-KR" sz="1000" dirty="0"/>
              <a:t>  </a:t>
            </a:r>
            <a:r>
              <a:rPr lang="en" altLang="ko-Kore-KR" sz="1000" dirty="0">
                <a:solidFill>
                  <a:srgbClr val="E5C07B"/>
                </a:solidFill>
              </a:rPr>
              <a:t>GLES20</a:t>
            </a:r>
            <a:r>
              <a:rPr lang="en" altLang="ko-Kore-KR" sz="1000" dirty="0"/>
              <a:t>.</a:t>
            </a:r>
            <a:r>
              <a:rPr lang="en" altLang="ko-Kore-KR" sz="1000" dirty="0">
                <a:solidFill>
                  <a:srgbClr val="61AFEF"/>
                </a:solidFill>
              </a:rPr>
              <a:t>glBindBuffer</a:t>
            </a:r>
            <a:r>
              <a:rPr lang="en" altLang="ko-Kore-KR" sz="1000" dirty="0">
                <a:solidFill>
                  <a:srgbClr val="D19A66"/>
                </a:solidFill>
              </a:rPr>
              <a:t>(</a:t>
            </a:r>
            <a:r>
              <a:rPr lang="en" altLang="ko-Kore-KR" sz="1000" dirty="0">
                <a:solidFill>
                  <a:srgbClr val="E5C07B"/>
                </a:solidFill>
              </a:rPr>
              <a:t>GLES20</a:t>
            </a:r>
            <a:r>
              <a:rPr lang="en" altLang="ko-Kore-KR" sz="1000" dirty="0"/>
              <a:t>.</a:t>
            </a:r>
            <a:r>
              <a:rPr lang="en" altLang="ko-Kore-KR" sz="1000" dirty="0">
                <a:solidFill>
                  <a:srgbClr val="D19A66"/>
                </a:solidFill>
              </a:rPr>
              <a:t>GL_ARRAY_BUFFER</a:t>
            </a:r>
            <a:r>
              <a:rPr lang="en" altLang="ko-Kore-KR" sz="1000" dirty="0"/>
              <a:t>, </a:t>
            </a:r>
            <a:r>
              <a:rPr lang="en" altLang="ko-Kore-KR" sz="1000" dirty="0" err="1">
                <a:solidFill>
                  <a:srgbClr val="EF596F"/>
                </a:solidFill>
              </a:rPr>
              <a:t>vBuffer</a:t>
            </a:r>
            <a:r>
              <a:rPr lang="en" altLang="ko-Kore-KR" sz="1000" dirty="0">
                <a:solidFill>
                  <a:srgbClr val="D19A66"/>
                </a:solidFill>
              </a:rPr>
              <a:t>)</a:t>
            </a:r>
            <a:r>
              <a:rPr lang="en" altLang="ko-Kore-KR" sz="1000" dirty="0"/>
              <a:t>;</a:t>
            </a:r>
            <a:br>
              <a:rPr lang="en" altLang="ko-Kore-KR" sz="1000" dirty="0"/>
            </a:br>
            <a:r>
              <a:rPr lang="en" altLang="ko-Kore-KR" sz="1000" dirty="0"/>
              <a:t>  </a:t>
            </a:r>
            <a:r>
              <a:rPr lang="en" altLang="ko-Kore-KR" sz="1000" dirty="0">
                <a:solidFill>
                  <a:srgbClr val="E5C07B"/>
                </a:solidFill>
              </a:rPr>
              <a:t>GLES20</a:t>
            </a:r>
            <a:r>
              <a:rPr lang="en" altLang="ko-Kore-KR" sz="1000" dirty="0"/>
              <a:t>.</a:t>
            </a:r>
            <a:r>
              <a:rPr lang="en" altLang="ko-Kore-KR" sz="1000" dirty="0">
                <a:solidFill>
                  <a:srgbClr val="61AFEF"/>
                </a:solidFill>
              </a:rPr>
              <a:t>glBufferData</a:t>
            </a:r>
            <a:r>
              <a:rPr lang="en" altLang="ko-Kore-KR" sz="1000" dirty="0">
                <a:solidFill>
                  <a:srgbClr val="D19A66"/>
                </a:solidFill>
              </a:rPr>
              <a:t>(</a:t>
            </a:r>
            <a:r>
              <a:rPr lang="en" altLang="ko-Kore-KR" sz="1000" dirty="0">
                <a:solidFill>
                  <a:srgbClr val="E5C07B"/>
                </a:solidFill>
              </a:rPr>
              <a:t>GLES20</a:t>
            </a:r>
            <a:r>
              <a:rPr lang="en" altLang="ko-Kore-KR" sz="1000" dirty="0"/>
              <a:t>.</a:t>
            </a:r>
            <a:r>
              <a:rPr lang="en" altLang="ko-Kore-KR" sz="1000" dirty="0">
                <a:solidFill>
                  <a:srgbClr val="D19A66"/>
                </a:solidFill>
              </a:rPr>
              <a:t>GL_ARRAY_BUFFER</a:t>
            </a:r>
            <a:r>
              <a:rPr lang="en" altLang="ko-Kore-KR" sz="1000" dirty="0"/>
              <a:t>, </a:t>
            </a:r>
            <a:r>
              <a:rPr lang="en" altLang="ko-Kore-KR" sz="1000" dirty="0" err="1">
                <a:solidFill>
                  <a:srgbClr val="D19A66"/>
                </a:solidFill>
              </a:rPr>
              <a:t>pointCloud</a:t>
            </a:r>
            <a:r>
              <a:rPr lang="en" altLang="ko-Kore-KR" sz="1000" dirty="0" err="1"/>
              <a:t>.</a:t>
            </a:r>
            <a:r>
              <a:rPr lang="en" altLang="ko-Kore-KR" sz="1000" dirty="0" err="1">
                <a:solidFill>
                  <a:srgbClr val="61AFEF"/>
                </a:solidFill>
              </a:rPr>
              <a:t>getPoints</a:t>
            </a:r>
            <a:r>
              <a:rPr lang="en" altLang="ko-Kore-KR" sz="1000" dirty="0">
                <a:solidFill>
                  <a:srgbClr val="D19A66"/>
                </a:solidFill>
              </a:rPr>
              <a:t>()</a:t>
            </a:r>
            <a:r>
              <a:rPr lang="en" altLang="ko-Kore-KR" sz="1000" dirty="0"/>
              <a:t>.</a:t>
            </a:r>
            <a:r>
              <a:rPr lang="en" altLang="ko-Kore-KR" sz="1000" dirty="0">
                <a:solidFill>
                  <a:srgbClr val="61AFEF"/>
                </a:solidFill>
              </a:rPr>
              <a:t>remaining</a:t>
            </a:r>
            <a:r>
              <a:rPr lang="en" altLang="ko-Kore-KR" sz="1000" dirty="0">
                <a:solidFill>
                  <a:srgbClr val="D19A66"/>
                </a:solidFill>
              </a:rPr>
              <a:t>() </a:t>
            </a:r>
            <a:r>
              <a:rPr lang="en" altLang="ko-Kore-KR" sz="1000" dirty="0"/>
              <a:t>* </a:t>
            </a:r>
            <a:r>
              <a:rPr lang="en" altLang="ko-Kore-KR" sz="1000" dirty="0">
                <a:solidFill>
                  <a:srgbClr val="D19A66"/>
                </a:solidFill>
              </a:rPr>
              <a:t>4</a:t>
            </a:r>
            <a:r>
              <a:rPr lang="en" altLang="ko-Kore-KR" sz="1000" dirty="0"/>
              <a:t>, </a:t>
            </a:r>
            <a:r>
              <a:rPr lang="en" altLang="ko-Kore-KR" sz="1000" dirty="0" err="1">
                <a:solidFill>
                  <a:srgbClr val="D19A66"/>
                </a:solidFill>
              </a:rPr>
              <a:t>pointCloud</a:t>
            </a:r>
            <a:r>
              <a:rPr lang="en" altLang="ko-Kore-KR" sz="1000" dirty="0" err="1"/>
              <a:t>.</a:t>
            </a:r>
            <a:r>
              <a:rPr lang="en" altLang="ko-Kore-KR" sz="1000" dirty="0" err="1">
                <a:solidFill>
                  <a:srgbClr val="61AFEF"/>
                </a:solidFill>
              </a:rPr>
              <a:t>getPoints</a:t>
            </a:r>
            <a:r>
              <a:rPr lang="en" altLang="ko-Kore-KR" sz="1000" dirty="0">
                <a:solidFill>
                  <a:srgbClr val="D19A66"/>
                </a:solidFill>
              </a:rPr>
              <a:t>()</a:t>
            </a:r>
            <a:r>
              <a:rPr lang="en" altLang="ko-Kore-KR" sz="1000" dirty="0"/>
              <a:t>, </a:t>
            </a:r>
            <a:r>
              <a:rPr lang="en" altLang="ko-Kore-KR" sz="1000" dirty="0">
                <a:solidFill>
                  <a:srgbClr val="E5C07B"/>
                </a:solidFill>
              </a:rPr>
              <a:t>GLES20</a:t>
            </a:r>
            <a:r>
              <a:rPr lang="en" altLang="ko-Kore-KR" sz="1000" dirty="0"/>
              <a:t>.</a:t>
            </a:r>
            <a:r>
              <a:rPr lang="en" altLang="ko-Kore-KR" sz="1000" dirty="0">
                <a:solidFill>
                  <a:srgbClr val="D19A66"/>
                </a:solidFill>
              </a:rPr>
              <a:t>GL_DYNAMIC_DRAW)</a:t>
            </a:r>
            <a:r>
              <a:rPr lang="en" altLang="ko-Kore-KR" sz="1000" dirty="0"/>
              <a:t>;</a:t>
            </a:r>
            <a:br>
              <a:rPr lang="en" altLang="ko-Kore-KR" sz="1000" dirty="0"/>
            </a:br>
            <a:r>
              <a:rPr lang="en" altLang="ko-Kore-KR" sz="1000" dirty="0"/>
              <a:t>  </a:t>
            </a:r>
            <a:r>
              <a:rPr lang="en" altLang="ko-Kore-KR" sz="1000" dirty="0">
                <a:solidFill>
                  <a:srgbClr val="E5C07B"/>
                </a:solidFill>
              </a:rPr>
              <a:t>GLES20</a:t>
            </a:r>
            <a:r>
              <a:rPr lang="en" altLang="ko-Kore-KR" sz="1000" dirty="0"/>
              <a:t>.</a:t>
            </a:r>
            <a:r>
              <a:rPr lang="en" altLang="ko-Kore-KR" sz="1000" dirty="0">
                <a:solidFill>
                  <a:srgbClr val="61AFEF"/>
                </a:solidFill>
              </a:rPr>
              <a:t>glBindBuffer</a:t>
            </a:r>
            <a:r>
              <a:rPr lang="en" altLang="ko-Kore-KR" sz="1000" dirty="0">
                <a:solidFill>
                  <a:srgbClr val="D19A66"/>
                </a:solidFill>
              </a:rPr>
              <a:t>(</a:t>
            </a:r>
            <a:r>
              <a:rPr lang="en" altLang="ko-Kore-KR" sz="1000" dirty="0">
                <a:solidFill>
                  <a:srgbClr val="E5C07B"/>
                </a:solidFill>
              </a:rPr>
              <a:t>GLES20</a:t>
            </a:r>
            <a:r>
              <a:rPr lang="en" altLang="ko-Kore-KR" sz="1000" dirty="0"/>
              <a:t>.</a:t>
            </a:r>
            <a:r>
              <a:rPr lang="en" altLang="ko-Kore-KR" sz="1000" dirty="0">
                <a:solidFill>
                  <a:srgbClr val="D19A66"/>
                </a:solidFill>
              </a:rPr>
              <a:t>GL_ARRAY_BUFFER</a:t>
            </a:r>
            <a:r>
              <a:rPr lang="en" altLang="ko-Kore-KR" sz="1000" dirty="0"/>
              <a:t>, </a:t>
            </a:r>
            <a:r>
              <a:rPr lang="en" altLang="ko-Kore-KR" sz="1000" dirty="0">
                <a:solidFill>
                  <a:srgbClr val="D19A66"/>
                </a:solidFill>
              </a:rPr>
              <a:t>0)</a:t>
            </a:r>
            <a:r>
              <a:rPr lang="en" altLang="ko-Kore-KR" sz="1000" dirty="0"/>
              <a:t>;</a:t>
            </a:r>
            <a:br>
              <a:rPr lang="en" altLang="ko-Kore-KR" sz="1000" dirty="0"/>
            </a:br>
            <a:r>
              <a:rPr lang="en" altLang="ko-Kore-KR" sz="1000" dirty="0">
                <a:solidFill>
                  <a:srgbClr val="D19A66"/>
                </a:solidFill>
              </a:rPr>
              <a:t>}</a:t>
            </a:r>
            <a:endParaRPr kumimoji="1" lang="ko-Kore-KR" altLang="en-US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1A0FA2-004B-134D-B999-47C4B6F4F14F}"/>
              </a:ext>
            </a:extLst>
          </p:cNvPr>
          <p:cNvSpPr txBox="1"/>
          <p:nvPr/>
        </p:nvSpPr>
        <p:spPr>
          <a:xfrm>
            <a:off x="6626773" y="3072348"/>
            <a:ext cx="4808482" cy="3785652"/>
          </a:xfrm>
          <a:prstGeom prst="rect">
            <a:avLst/>
          </a:prstGeom>
          <a:solidFill>
            <a:schemeClr val="tx2">
              <a:lumMod val="7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200" dirty="0">
                <a:solidFill>
                  <a:srgbClr val="D55FDE"/>
                </a:solidFill>
              </a:rPr>
              <a:t>public void </a:t>
            </a:r>
            <a:r>
              <a:rPr lang="en" altLang="ko-Kore-KR" sz="1200" dirty="0">
                <a:solidFill>
                  <a:srgbClr val="61AFEF"/>
                </a:solidFill>
              </a:rPr>
              <a:t>draw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D55FDE"/>
                </a:solidFill>
              </a:rPr>
              <a:t>float</a:t>
            </a:r>
            <a:r>
              <a:rPr lang="en" altLang="ko-Kore-KR" sz="1200" dirty="0">
                <a:solidFill>
                  <a:srgbClr val="D19A66"/>
                </a:solidFill>
              </a:rPr>
              <a:t>[] </a:t>
            </a:r>
            <a:r>
              <a:rPr lang="en" altLang="ko-Kore-KR" sz="1200" dirty="0" err="1">
                <a:solidFill>
                  <a:srgbClr val="D19A66"/>
                </a:solidFill>
              </a:rPr>
              <a:t>viewMX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D55FDE"/>
                </a:solidFill>
              </a:rPr>
              <a:t>float</a:t>
            </a:r>
            <a:r>
              <a:rPr lang="en" altLang="ko-Kore-KR" sz="1200" dirty="0">
                <a:solidFill>
                  <a:srgbClr val="D19A66"/>
                </a:solidFill>
              </a:rPr>
              <a:t>[] </a:t>
            </a:r>
            <a:r>
              <a:rPr lang="en" altLang="ko-Kore-KR" sz="1200" dirty="0" err="1">
                <a:solidFill>
                  <a:srgbClr val="D19A66"/>
                </a:solidFill>
              </a:rPr>
              <a:t>projMX</a:t>
            </a:r>
            <a:r>
              <a:rPr lang="en" altLang="ko-Kore-KR" sz="1200" dirty="0">
                <a:solidFill>
                  <a:srgbClr val="D19A66"/>
                </a:solidFill>
              </a:rPr>
              <a:t>) {</a:t>
            </a:r>
            <a:br>
              <a:rPr lang="en" altLang="ko-Kore-KR" sz="1200" dirty="0">
                <a:solidFill>
                  <a:srgbClr val="D19A66"/>
                </a:solidFill>
              </a:rPr>
            </a:br>
            <a:r>
              <a:rPr lang="en" altLang="ko-Kore-KR" sz="1200" dirty="0">
                <a:solidFill>
                  <a:srgbClr val="D19A66"/>
                </a:solidFill>
              </a:rPr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glDisable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D19A66"/>
                </a:solidFill>
              </a:rPr>
              <a:t>GL_DEPTH_TEST)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glUseProgram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F596F"/>
                </a:solidFill>
              </a:rPr>
              <a:t>program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glBindBuffer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D19A66"/>
                </a:solidFill>
              </a:rPr>
              <a:t>GL_ARRAY_BUFFER</a:t>
            </a:r>
            <a:r>
              <a:rPr lang="en" altLang="ko-Kore-KR" sz="1200" dirty="0"/>
              <a:t>, </a:t>
            </a:r>
            <a:r>
              <a:rPr lang="en" altLang="ko-Kore-KR" sz="1200" dirty="0" err="1">
                <a:solidFill>
                  <a:srgbClr val="EF596F"/>
                </a:solidFill>
              </a:rPr>
              <a:t>vBuffer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D55FDE"/>
                </a:solidFill>
              </a:rPr>
              <a:t>int </a:t>
            </a:r>
            <a:r>
              <a:rPr lang="en" altLang="ko-Kore-KR" sz="1200" dirty="0" err="1"/>
              <a:t>vPos</a:t>
            </a:r>
            <a:r>
              <a:rPr lang="en" altLang="ko-Kore-KR" sz="1200" dirty="0"/>
              <a:t> =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glGetAttribLocation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F596F"/>
                </a:solidFill>
              </a:rPr>
              <a:t>program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89CA78"/>
                </a:solidFill>
              </a:rPr>
              <a:t>"</a:t>
            </a:r>
            <a:r>
              <a:rPr lang="en" altLang="ko-Kore-KR" sz="1200" dirty="0" err="1">
                <a:solidFill>
                  <a:srgbClr val="89CA78"/>
                </a:solidFill>
              </a:rPr>
              <a:t>vPosition</a:t>
            </a:r>
            <a:r>
              <a:rPr lang="en" altLang="ko-Kore-KR" sz="1200" dirty="0">
                <a:solidFill>
                  <a:srgbClr val="89CA78"/>
                </a:solidFill>
              </a:rPr>
              <a:t>"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glEnableVertexAttribArray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 err="1"/>
              <a:t>vPos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glVertexAttribPointer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 err="1"/>
              <a:t>vPos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D19A66"/>
                </a:solidFill>
              </a:rPr>
              <a:t>4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D19A66"/>
                </a:solidFill>
              </a:rPr>
              <a:t>GL_FLOAT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D55FDE"/>
                </a:solidFill>
              </a:rPr>
              <a:t>false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D19A66"/>
                </a:solidFill>
              </a:rPr>
              <a:t>4 </a:t>
            </a:r>
            <a:r>
              <a:rPr lang="en" altLang="ko-Kore-KR" sz="1200" dirty="0"/>
              <a:t>* </a:t>
            </a:r>
            <a:r>
              <a:rPr lang="en" altLang="ko-Kore-KR" sz="1200" dirty="0">
                <a:solidFill>
                  <a:srgbClr val="D19A66"/>
                </a:solidFill>
              </a:rPr>
              <a:t>4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D19A66"/>
                </a:solidFill>
              </a:rPr>
              <a:t>0)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glBindBuffer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D19A66"/>
                </a:solidFill>
              </a:rPr>
              <a:t>GL_ARRAY_BUFFER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D19A66"/>
                </a:solidFill>
              </a:rPr>
              <a:t>0)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D55FDE"/>
                </a:solidFill>
              </a:rPr>
              <a:t>int </a:t>
            </a:r>
            <a:r>
              <a:rPr lang="en" altLang="ko-Kore-KR" sz="1200" dirty="0"/>
              <a:t>pos =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glGetUniformLocation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F596F"/>
                </a:solidFill>
              </a:rPr>
              <a:t>program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89CA78"/>
                </a:solidFill>
              </a:rPr>
              <a:t>"</a:t>
            </a:r>
            <a:r>
              <a:rPr lang="en" altLang="ko-Kore-KR" sz="1200" dirty="0" err="1">
                <a:solidFill>
                  <a:srgbClr val="89CA78"/>
                </a:solidFill>
              </a:rPr>
              <a:t>viewMX</a:t>
            </a:r>
            <a:r>
              <a:rPr lang="en" altLang="ko-Kore-KR" sz="1200" dirty="0">
                <a:solidFill>
                  <a:srgbClr val="89CA78"/>
                </a:solidFill>
              </a:rPr>
              <a:t>"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glUniformMatrix4fv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/>
              <a:t>pos, </a:t>
            </a:r>
            <a:r>
              <a:rPr lang="en" altLang="ko-Kore-KR" sz="1200" dirty="0">
                <a:solidFill>
                  <a:srgbClr val="D19A66"/>
                </a:solidFill>
              </a:rPr>
              <a:t>1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D55FDE"/>
                </a:solidFill>
              </a:rPr>
              <a:t>false</a:t>
            </a:r>
            <a:r>
              <a:rPr lang="en" altLang="ko-Kore-KR" sz="1200" dirty="0"/>
              <a:t>, </a:t>
            </a:r>
            <a:r>
              <a:rPr lang="en" altLang="ko-Kore-KR" sz="1200" dirty="0" err="1">
                <a:solidFill>
                  <a:srgbClr val="D19A66"/>
                </a:solidFill>
              </a:rPr>
              <a:t>viewMX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D19A66"/>
                </a:solidFill>
              </a:rPr>
              <a:t>0)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br>
              <a:rPr lang="en" altLang="ko-Kore-KR" sz="1200" dirty="0"/>
            </a:br>
            <a:r>
              <a:rPr lang="en" altLang="ko-Kore-KR" sz="1200" dirty="0"/>
              <a:t>  pos =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glGetUniformLocation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F596F"/>
                </a:solidFill>
              </a:rPr>
              <a:t>program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89CA78"/>
                </a:solidFill>
              </a:rPr>
              <a:t>"</a:t>
            </a:r>
            <a:r>
              <a:rPr lang="en" altLang="ko-Kore-KR" sz="1200" dirty="0" err="1">
                <a:solidFill>
                  <a:srgbClr val="89CA78"/>
                </a:solidFill>
              </a:rPr>
              <a:t>projMX</a:t>
            </a:r>
            <a:r>
              <a:rPr lang="en" altLang="ko-Kore-KR" sz="1200" dirty="0">
                <a:solidFill>
                  <a:srgbClr val="89CA78"/>
                </a:solidFill>
              </a:rPr>
              <a:t>"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glUniformMatrix4fv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/>
              <a:t>pos, </a:t>
            </a:r>
            <a:r>
              <a:rPr lang="en" altLang="ko-Kore-KR" sz="1200" dirty="0">
                <a:solidFill>
                  <a:srgbClr val="D19A66"/>
                </a:solidFill>
              </a:rPr>
              <a:t>1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D55FDE"/>
                </a:solidFill>
              </a:rPr>
              <a:t>false</a:t>
            </a:r>
            <a:r>
              <a:rPr lang="en" altLang="ko-Kore-KR" sz="1200" dirty="0"/>
              <a:t>, </a:t>
            </a:r>
            <a:r>
              <a:rPr lang="en" altLang="ko-Kore-KR" sz="1200" dirty="0" err="1">
                <a:solidFill>
                  <a:srgbClr val="D19A66"/>
                </a:solidFill>
              </a:rPr>
              <a:t>projMX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D19A66"/>
                </a:solidFill>
              </a:rPr>
              <a:t>0)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glDrawArrays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D19A66"/>
                </a:solidFill>
              </a:rPr>
              <a:t>GL_POINTS</a:t>
            </a:r>
            <a:r>
              <a:rPr lang="en" altLang="ko-Kore-KR" sz="1200" dirty="0"/>
              <a:t>, </a:t>
            </a:r>
            <a:r>
              <a:rPr lang="en" altLang="ko-Kore-KR" sz="1200" dirty="0">
                <a:solidFill>
                  <a:srgbClr val="D19A66"/>
                </a:solidFill>
              </a:rPr>
              <a:t>0</a:t>
            </a:r>
            <a:r>
              <a:rPr lang="en" altLang="ko-Kore-KR" sz="1200" dirty="0"/>
              <a:t>, </a:t>
            </a:r>
            <a:r>
              <a:rPr lang="en" altLang="ko-Kore-KR" sz="1200" dirty="0" err="1">
                <a:solidFill>
                  <a:srgbClr val="EF596F"/>
                </a:solidFill>
              </a:rPr>
              <a:t>numPoints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glDisableVertexAttribArray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 err="1"/>
              <a:t>vPos</a:t>
            </a:r>
            <a:r>
              <a:rPr lang="en" altLang="ko-Kore-KR" sz="1200" dirty="0">
                <a:solidFill>
                  <a:srgbClr val="D19A66"/>
                </a:solidFill>
              </a:rPr>
              <a:t>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/>
              <a:t>  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61AFEF"/>
                </a:solidFill>
              </a:rPr>
              <a:t>glEnable</a:t>
            </a:r>
            <a:r>
              <a:rPr lang="en" altLang="ko-Kore-KR" sz="1200" dirty="0">
                <a:solidFill>
                  <a:srgbClr val="D19A66"/>
                </a:solidFill>
              </a:rPr>
              <a:t>(</a:t>
            </a:r>
            <a:r>
              <a:rPr lang="en" altLang="ko-Kore-KR" sz="1200" dirty="0">
                <a:solidFill>
                  <a:srgbClr val="E5C07B"/>
                </a:solidFill>
              </a:rPr>
              <a:t>GLES20</a:t>
            </a:r>
            <a:r>
              <a:rPr lang="en" altLang="ko-Kore-KR" sz="1200" dirty="0"/>
              <a:t>.</a:t>
            </a:r>
            <a:r>
              <a:rPr lang="en" altLang="ko-Kore-KR" sz="1200" dirty="0">
                <a:solidFill>
                  <a:srgbClr val="D19A66"/>
                </a:solidFill>
              </a:rPr>
              <a:t>GL_DEPTH_TEST)</a:t>
            </a:r>
            <a:r>
              <a:rPr lang="en" altLang="ko-Kore-KR" sz="1200" dirty="0"/>
              <a:t>;</a:t>
            </a:r>
            <a:br>
              <a:rPr lang="en" altLang="ko-Kore-KR" sz="1200" dirty="0"/>
            </a:br>
            <a:r>
              <a:rPr lang="en" altLang="ko-Kore-KR" sz="1200" dirty="0">
                <a:solidFill>
                  <a:srgbClr val="D19A66"/>
                </a:solidFill>
              </a:rPr>
              <a:t>}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95532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2249</Words>
  <Application>Microsoft Macintosh PowerPoint</Application>
  <PresentationFormat>와이드스크린</PresentationFormat>
  <Paragraphs>42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테마</vt:lpstr>
      <vt:lpstr>arcore</vt:lpstr>
      <vt:lpstr>기본 세팅</vt:lpstr>
      <vt:lpstr>PowerPoint 프레젠테이션</vt:lpstr>
      <vt:lpstr>PowerPoint 프레젠테이션</vt:lpstr>
      <vt:lpstr>카메라를 배경으로 만들기</vt:lpstr>
      <vt:lpstr>PowerPoint 프레젠테이션</vt:lpstr>
      <vt:lpstr>PowerPoint 프레젠테이션</vt:lpstr>
      <vt:lpstr>현재 프레임 Point cloud 보여주기</vt:lpstr>
      <vt:lpstr>PowerPoint 프레젠테이션</vt:lpstr>
      <vt:lpstr>Point cloud 수집하기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arcore</dc:title>
  <dc:creator>박성빈</dc:creator>
  <cp:lastModifiedBy>박성빈</cp:lastModifiedBy>
  <cp:revision>18</cp:revision>
  <dcterms:created xsi:type="dcterms:W3CDTF">2021-06-15T12:12:27Z</dcterms:created>
  <dcterms:modified xsi:type="dcterms:W3CDTF">2021-06-16T01:53:14Z</dcterms:modified>
</cp:coreProperties>
</file>

<file path=docProps/thumbnail.jpeg>
</file>